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2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рассмотреть картинку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Скажите ребенку: «Мальчик есть кашу: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!». Попросите ребенка произнести это слияние звуков, а потом ответить на вопросы и выполнить задания: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произносит мальчик, который ест кашу?(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он произносит? (Два.)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первым?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вторым?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звуке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гласный звук)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(Красным)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 звуке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согласный звук)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(Синим)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схему под картинкой а потом докрась картинку.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10515600" cy="817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06" y="969818"/>
            <a:ext cx="11458265" cy="48520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рассмотреть картинку 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ребенку: «Мальчик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взлетает вверх на качелях: «Оп!». Попросите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произнести это слияние звуков, а потом ответить на вопросы и выполнить задания: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произносит мальчик, который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взлетает на качелях?(Оп!)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он произносит? (Два.)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первым? 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вторым? 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 звуке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гласный звук)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(Красным)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ты знаешь о звуке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согласный звук)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(Синим)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схему под картинкой а потом докрась картинку.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798303"/>
              </p:ext>
            </p:extLst>
          </p:nvPr>
        </p:nvGraphicFramePr>
        <p:xfrm>
          <a:off x="5398367" y="143453"/>
          <a:ext cx="6364142" cy="647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8367" y="143453"/>
                        <a:ext cx="6364142" cy="647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29322"/>
              </p:ext>
            </p:extLst>
          </p:nvPr>
        </p:nvGraphicFramePr>
        <p:xfrm>
          <a:off x="5467638" y="258329"/>
          <a:ext cx="6156326" cy="63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7638" y="258329"/>
                        <a:ext cx="6156326" cy="63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307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Adobe Acrobat Document</vt:lpstr>
      <vt:lpstr>Развитие фонематических процессов и навыков звукового анализа и синтеза Занятие №10  </vt:lpstr>
      <vt:lpstr>Задание №1</vt:lpstr>
      <vt:lpstr>Задание №2 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48</cp:revision>
  <dcterms:created xsi:type="dcterms:W3CDTF">2021-11-07T12:33:01Z</dcterms:created>
  <dcterms:modified xsi:type="dcterms:W3CDTF">2022-02-07T07:15:27Z</dcterms:modified>
</cp:coreProperties>
</file>