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62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Поупражняйте ребенка в определении начального согласного в словах. Для этого произносите слова, акцентируя первый звук: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очь,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осок,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аволочка,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ответить на ваши вопросы и выполнить задания: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слышится первым в словах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«ноги», «ночь», 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«наволочка», «наждак»?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об этом звуке? (Он согласный)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слова, которые начинаются с этого звука.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(ногти, нарцисс, надежда, носки, номер)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картинки (Приложение №1), обведи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карандашом только те предметы, названия которых начинаются со звука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Носорог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нож, ножницы, носки.)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схемах под картинками, названия которых ты обвел, раскрась кружок, который обозначает первый звук. Какой карандаш тебе понадобиться? Почему? (Синий, потому что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согласный)</a:t>
            </a: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Продолжайте тренировать ребенка в определении начального согласного в словах. Для этого произносите слова, акцентируя первый звук: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ыть,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ответить на ваши вопросы и выполнить задания: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слышится первым в словах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«мама», «майка», 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«мыть», 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об этом звуке? (Он согласный)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слова, которые начинаются с этого звука.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(Приложение №2), обведи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коричневым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карандашом только те предметы, названия которых начинаются со звука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(Мышь, машинка, мартышка, мочалка)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схемах под картинками, названия которых ты обвел, раскрась кружок, который обозначает первый звук. Какой карандаш тебе понадобиться? Почему? (Синий, потому что звук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согласный)</a:t>
            </a: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160749"/>
              </p:ext>
            </p:extLst>
          </p:nvPr>
        </p:nvGraphicFramePr>
        <p:xfrm>
          <a:off x="5199796" y="242200"/>
          <a:ext cx="6869374" cy="6169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Acrobat Document" r:id="rId4" imgW="5829298" imgH="7543706" progId="AcroExch.Document.11">
                  <p:embed/>
                </p:oleObj>
              </mc:Choice>
              <mc:Fallback>
                <p:oleObj name="Acrobat Document" r:id="rId4" imgW="5829298" imgH="754370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9796" y="242200"/>
                        <a:ext cx="6869374" cy="6169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35070"/>
              </p:ext>
            </p:extLst>
          </p:nvPr>
        </p:nvGraphicFramePr>
        <p:xfrm>
          <a:off x="5114450" y="214905"/>
          <a:ext cx="7077549" cy="644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Acrobat Document" r:id="rId4" imgW="5829298" imgH="7543706" progId="AcroExch.Document.11">
                  <p:embed/>
                </p:oleObj>
              </mc:Choice>
              <mc:Fallback>
                <p:oleObj name="Acrobat Document" r:id="rId4" imgW="5829298" imgH="754370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4450" y="214905"/>
                        <a:ext cx="7077549" cy="6445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367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Adobe Acrobat Document</vt:lpstr>
      <vt:lpstr>Развитие фонематических процессов и навыков звукового анализа и синтеза Занятие №12  </vt:lpstr>
      <vt:lpstr>Задание №1</vt:lpstr>
      <vt:lpstr>Задание №2</vt:lpstr>
      <vt:lpstr>Приложение №1 </vt:lpstr>
      <vt:lpstr>Приложение №2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Пользователь Windows</cp:lastModifiedBy>
  <cp:revision>55</cp:revision>
  <dcterms:created xsi:type="dcterms:W3CDTF">2021-11-07T12:33:01Z</dcterms:created>
  <dcterms:modified xsi:type="dcterms:W3CDTF">2022-02-18T12:26:24Z</dcterms:modified>
</cp:coreProperties>
</file>