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62" r:id="rId5"/>
    <p:sldId id="26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04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70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4824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58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6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04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4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288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24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441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FF73-57B6-4974-A4EE-921C867DF07F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13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F73-57B6-4974-A4EE-921C867DF07F}" type="datetimeFigureOut">
              <a:rPr lang="ru-RU" smtClean="0"/>
              <a:pPr/>
              <a:t>21.02.2022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CD8C1-D9E2-4E9D-A7AA-4F1D194E2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7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302" y="3274828"/>
            <a:ext cx="9144000" cy="309529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фонематических процессов и навыков звукового анализа и синтеза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№13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6410" y="4986670"/>
            <a:ext cx="9980428" cy="15204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Тазовский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62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851181"/>
            <a:ext cx="11333020" cy="5799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с ребенком картинку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Скажите ребенку: «Мальчик погоняет лошадку: «Но!». Попросите ребенка произнести это слияние звуков, а потом ответить на вопросы и выполнить задания: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произносит мальчик? (Но!)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он произносит? (Два.)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он произносит первым?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>
              <a:buFontTx/>
              <a:buChar char="-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он произносит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вторым?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знаешь о звуке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(Это согласный звук.)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кружком ты его обозначишь? (Синим.)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знаешь о звуке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(Это гласный звук.)</a:t>
            </a:r>
          </a:p>
          <a:p>
            <a:pPr algn="just">
              <a:buFontTx/>
              <a:buChar char="-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кружком ты его обозначишь?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(Красным.)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 схему под картинкой, а потом докрась картинку.</a:t>
            </a: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0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268"/>
            <a:ext cx="6802582" cy="1036244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5" y="851181"/>
            <a:ext cx="11333020" cy="57990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Рассмотрите с ребенком картинку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Скажите ребенку: «Дядя погоняет ослика: «Ну!». Попросите ребенка произнести это слияние звуков, а потом ответить на вопросы и выполнить задания: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произносит дядя? (Ну!)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звуков он произносит? (Два.)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он произносит первым?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>
              <a:buFontTx/>
              <a:buChar char="-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звук он произносит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вторым?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знаешь о звуке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(Это согласный звук.)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кружком ты его обозначишь? (Синим.)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ты знаешь о звуке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(Это гласный звук.)</a:t>
            </a:r>
          </a:p>
          <a:p>
            <a:pPr algn="just">
              <a:buFontTx/>
              <a:buChar char="-"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кружком ты его обозначишь?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(Красным.)</a:t>
            </a:r>
          </a:p>
          <a:p>
            <a:pPr algn="just">
              <a:buFontTx/>
              <a:buChar char="-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Раскрась схему под картинкой, а потом докрась картинку.</a:t>
            </a: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6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40018180"/>
              </p:ext>
            </p:extLst>
          </p:nvPr>
        </p:nvGraphicFramePr>
        <p:xfrm>
          <a:off x="5592329" y="365125"/>
          <a:ext cx="6377998" cy="6326620"/>
        </p:xfrm>
        <a:graphic>
          <a:graphicData uri="http://schemas.openxmlformats.org/presentationml/2006/ole">
            <p:oleObj spid="_x0000_s1026" name="Acrobat Document" r:id="rId4" imgW="5828995" imgH="7543561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4865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1143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№2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71816487"/>
              </p:ext>
            </p:extLst>
          </p:nvPr>
        </p:nvGraphicFramePr>
        <p:xfrm>
          <a:off x="5611091" y="365125"/>
          <a:ext cx="6059344" cy="6073198"/>
        </p:xfrm>
        <a:graphic>
          <a:graphicData uri="http://schemas.openxmlformats.org/presentationml/2006/ole">
            <p:oleObj spid="_x0000_s2050" name="Acrobat Document" r:id="rId4" imgW="5828995" imgH="7543561" progId="AcroExch.Document.DC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3599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299</Words>
  <Application>Microsoft Office PowerPoint</Application>
  <PresentationFormat>Произвольный</PresentationFormat>
  <Paragraphs>38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Acrobat Document</vt:lpstr>
      <vt:lpstr>Развитие фонематических процессов и навыков звукового анализа и синтеза Занятие №13  </vt:lpstr>
      <vt:lpstr>Задание №1</vt:lpstr>
      <vt:lpstr>Задание №2</vt:lpstr>
      <vt:lpstr>Приложение №1 </vt:lpstr>
      <vt:lpstr>Приложение №2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«фонематические процессы»?</dc:title>
  <dc:creator>Ксения</dc:creator>
  <cp:lastModifiedBy>про</cp:lastModifiedBy>
  <cp:revision>59</cp:revision>
  <dcterms:created xsi:type="dcterms:W3CDTF">2021-11-07T12:33:01Z</dcterms:created>
  <dcterms:modified xsi:type="dcterms:W3CDTF">2022-02-21T13:16:19Z</dcterms:modified>
</cp:coreProperties>
</file>