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491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4" y="1113512"/>
            <a:ext cx="4599710" cy="38316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рассмотреть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пары картинок (морковка – медуза, бабочка – белка, хомяк – хек, попугай – петух), а потом обозначить первый звук каждого слова в схеме синим или зеленым кружком в зависимости от того, твердый он или мягкий.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527959"/>
              </p:ext>
            </p:extLst>
          </p:nvPr>
        </p:nvGraphicFramePr>
        <p:xfrm>
          <a:off x="5900954" y="320270"/>
          <a:ext cx="5833846" cy="6191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0954" y="320270"/>
                        <a:ext cx="5833846" cy="6191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11333020" cy="5799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ребенка рассмотреть картинку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ее, сказать, сколько всего звуков в слове, перечислить звуки, из которых состоит слово по порядку, а потом обозначить их кружками соответствующего цвета в схеме:</a:t>
            </a: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осы. В слове «осы» всего три звука: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гласный. Я обозначу его красным кружком. 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[c] –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твердый согласный. Я обозначу его синим кружком. 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гласный. Я обозначу его красным кружком.</a:t>
            </a:r>
          </a:p>
          <a:p>
            <a:pPr marL="0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уха.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слове «осы» всего три звука: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гласный. Я обозначу его красным кружком. 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твердый согласный. Я обозначу его синим кружком. 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гласный. Я обозначу его красным кружком.</a:t>
            </a: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951386"/>
              </p:ext>
            </p:extLst>
          </p:nvPr>
        </p:nvGraphicFramePr>
        <p:xfrm>
          <a:off x="5633892" y="175203"/>
          <a:ext cx="5532871" cy="6253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3892" y="175203"/>
                        <a:ext cx="5532871" cy="6253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253</Words>
  <Application>Microsoft Office PowerPoint</Application>
  <PresentationFormat>Широкоэкранный</PresentationFormat>
  <Paragraphs>19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Adobe Acrobat Document</vt:lpstr>
      <vt:lpstr>Развитие фонематических процессов и навыков звукового анализа и синтеза Занятие №15  </vt:lpstr>
      <vt:lpstr>Задание №1</vt:lpstr>
      <vt:lpstr>Задание №2</vt:lpstr>
      <vt:lpstr>Приложение №1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</dc:title>
  <dc:creator>Ксения</dc:creator>
  <cp:lastModifiedBy>q</cp:lastModifiedBy>
  <cp:revision>66</cp:revision>
  <dcterms:created xsi:type="dcterms:W3CDTF">2021-11-07T12:33:01Z</dcterms:created>
  <dcterms:modified xsi:type="dcterms:W3CDTF">2022-04-12T06:42:02Z</dcterms:modified>
</cp:coreProperties>
</file>