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№16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081" y="42483"/>
            <a:ext cx="6221138" cy="717589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13" y="760072"/>
            <a:ext cx="6022259" cy="5057356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назвать их, растягивая гласный в середине слова. Покажите, как это правильно делать.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предложите ребенку докрасить картинки.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57428"/>
              </p:ext>
            </p:extLst>
          </p:nvPr>
        </p:nvGraphicFramePr>
        <p:xfrm>
          <a:off x="6825385" y="255140"/>
          <a:ext cx="4687742" cy="606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5385" y="255140"/>
                        <a:ext cx="4687742" cy="606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показывая картинки, предлагаем сказать, какие слова получаться из звуков: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кот;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шар;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бык;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кит.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попросите ребенка рассмотреть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картинки, сказать сколько всего звуков в слове, перечислить звуки, из которых состоит слово по порядку, а потом обозначить их кружками соответствующего цвета в схеме.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кот. В слове «кот» всего три звука: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твердый согласный. Я обозначу его синим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гласный. Я обозначу его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расным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твердый согласный. Я обозначу его синим кружком.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48807"/>
              </p:ext>
            </p:extLst>
          </p:nvPr>
        </p:nvGraphicFramePr>
        <p:xfrm>
          <a:off x="5523056" y="365125"/>
          <a:ext cx="6059343" cy="607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3056" y="365125"/>
                        <a:ext cx="6059343" cy="6070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274</Words>
  <Application>Microsoft Office PowerPoint</Application>
  <PresentationFormat>Широкоэкранный</PresentationFormat>
  <Paragraphs>35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№16  </vt:lpstr>
      <vt:lpstr>Задание №1</vt:lpstr>
      <vt:lpstr>Задание №2</vt:lpstr>
      <vt:lpstr>Приложение №1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69</cp:revision>
  <dcterms:created xsi:type="dcterms:W3CDTF">2021-11-07T12:33:01Z</dcterms:created>
  <dcterms:modified xsi:type="dcterms:W3CDTF">2022-04-12T06:47:01Z</dcterms:modified>
</cp:coreProperties>
</file>