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4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0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3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4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8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8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4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4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3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FF73-57B6-4974-A4EE-921C867DF07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4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9302" y="3274828"/>
            <a:ext cx="9144000" cy="3095293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фонематических процессов и навыков звукового анализа и синтеза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№17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6410" y="4986670"/>
            <a:ext cx="9980428" cy="152045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Салиндер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д/с «Оленёнок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Тазовский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2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026" y="212453"/>
            <a:ext cx="6802582" cy="1036244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377" y="1248697"/>
            <a:ext cx="11014365" cy="5057356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ребенка перечислить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звуки, из которых состоит слово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(мак, дом, сын, жук, мир)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порядку, а потом обозначить их кружками соответствующего цвета в схеме.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«мак»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три звука: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Звук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твердый согласный. Я обозначу его синим кружком. Звук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гласный. Я обозначу его красным кружком. Звук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твердый согласный. Я обозначу его синим кружком.</a:t>
            </a:r>
          </a:p>
          <a:p>
            <a:pPr marL="0" indent="0" algn="just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864" y="101463"/>
            <a:ext cx="6802582" cy="749718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906" y="605375"/>
            <a:ext cx="11333020" cy="5799001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показывая картинки, предлагаем сказать, какие слова получаться из звуков: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лама;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лиса;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кран;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попросите ребенка рассмотреть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назвать картинки, сказать сколько всего звуков в слове, перечислить звуки, из которых состоит слово по порядку, а потом обозначить их кружками соответствующего цвета в схеме.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лама. В слове «лама» всего четыре звука: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твердый согласный. Я обозначу его синим кружком. Звук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гласный. Я обозначу его красным кружком. Звук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твердый согласный. Я обозначу его синим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кружком. Звук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гласный. Я обозначу его красным кружком.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11436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№1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383313"/>
              </p:ext>
            </p:extLst>
          </p:nvPr>
        </p:nvGraphicFramePr>
        <p:xfrm>
          <a:off x="5398365" y="258329"/>
          <a:ext cx="6419561" cy="630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5828995" imgH="7543561" progId="Acrobat.Document.11">
                  <p:embed/>
                </p:oleObj>
              </mc:Choice>
              <mc:Fallback>
                <p:oleObj name="Acrobat Document" r:id="rId4" imgW="5828995" imgH="7543561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8365" y="258329"/>
                        <a:ext cx="6419561" cy="630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5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339</Words>
  <Application>Microsoft Office PowerPoint</Application>
  <PresentationFormat>Широкоэкранный</PresentationFormat>
  <Paragraphs>28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Adobe Acrobat Document</vt:lpstr>
      <vt:lpstr>Развитие фонематических процессов и навыков звукового анализа и синтеза Занятие №17  </vt:lpstr>
      <vt:lpstr>Задание №1</vt:lpstr>
      <vt:lpstr>Задание №2</vt:lpstr>
      <vt:lpstr>Приложение №1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«фонематические процессы»?</dc:title>
  <dc:creator>Ксения</dc:creator>
  <cp:lastModifiedBy>q</cp:lastModifiedBy>
  <cp:revision>70</cp:revision>
  <dcterms:created xsi:type="dcterms:W3CDTF">2021-11-07T12:33:01Z</dcterms:created>
  <dcterms:modified xsi:type="dcterms:W3CDTF">2022-04-12T06:49:40Z</dcterms:modified>
</cp:coreProperties>
</file>