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67" r:id="rId4"/>
    <p:sldId id="266" r:id="rId5"/>
    <p:sldId id="268" r:id="rId6"/>
    <p:sldId id="269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97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1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8DAF1-6DD7-44F8-80CC-AD9A01690D00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EEEEC-381B-46B5-82E0-28F8E0195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951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EEEEC-381B-46B5-82E0-28F8E0195E3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342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EEEEC-381B-46B5-82E0-28F8E0195E3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364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EEEEC-381B-46B5-82E0-28F8E0195E3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476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EEEEC-381B-46B5-82E0-28F8E0195E3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538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EEEEC-381B-46B5-82E0-28F8E0195E3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831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162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50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766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001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394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496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343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613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488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994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010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618E9-8B70-433C-8013-3A2D42CC4C6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731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jp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8588" y="1052946"/>
            <a:ext cx="9724103" cy="248517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 нарушений слоговой структуры речи</a:t>
            </a:r>
            <a:b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№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«Трехсложные слова с закрытым слогом </a:t>
            </a:r>
            <a:b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(7-й тип слоговой структуры)»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220307"/>
            <a:ext cx="9144000" cy="2481943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Салиндер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Ксения Сергеевна</a:t>
            </a:r>
          </a:p>
          <a:p>
            <a:pPr algn="r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 МБДОУ д/с «Оленёнок»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Тазовский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41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3164" y="312738"/>
            <a:ext cx="9908458" cy="81926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«Подумай и ответь»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1384" y="1132003"/>
            <a:ext cx="10390238" cy="107087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ребенком – предметные картинки.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говорит: «Я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 задавать вопрос, а ты – отвечать на него и показывать подходящую картинку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hello_html_m3d717ed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ello_html_m3d717ed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637803"/>
              </p:ext>
            </p:extLst>
          </p:nvPr>
        </p:nvGraphicFramePr>
        <p:xfrm>
          <a:off x="3291840" y="1920392"/>
          <a:ext cx="4611188" cy="200150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56179">
                  <a:extLst>
                    <a:ext uri="{9D8B030D-6E8A-4147-A177-3AD203B41FA5}">
                      <a16:colId xmlns:a16="http://schemas.microsoft.com/office/drawing/2014/main" val="2302887740"/>
                    </a:ext>
                  </a:extLst>
                </a:gridCol>
                <a:gridCol w="1555009">
                  <a:extLst>
                    <a:ext uri="{9D8B030D-6E8A-4147-A177-3AD203B41FA5}">
                      <a16:colId xmlns:a16="http://schemas.microsoft.com/office/drawing/2014/main" val="3725865800"/>
                    </a:ext>
                  </a:extLst>
                </a:gridCol>
              </a:tblGrid>
              <a:tr h="28489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Взрослый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Ребенок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468865"/>
                  </a:ext>
                </a:extLst>
              </a:tr>
              <a:tr h="1666224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Чем рубят дрова?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Чем копают яму? 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Чем гладят бельё? 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Чем подметают пол? 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Чем мама угощает детей? 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Чем Катя кормит кошку? 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Чем мама красит губы? 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Топором 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Лопатой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Утюгом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Веником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Пирогом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Молоком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Помадой.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0666081"/>
                  </a:ext>
                </a:extLst>
              </a:tr>
            </a:tbl>
          </a:graphicData>
        </a:graphic>
      </p:graphicFrame>
      <p:pic>
        <p:nvPicPr>
          <p:cNvPr id="1028" name="Picture 4" descr="https://nukadeti.ru/content/images/essence/color/2012/319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422" y="1951268"/>
            <a:ext cx="1817062" cy="1717123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nukadeti.ru/content/images/essence/color/2006/318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856" y="2062582"/>
            <a:ext cx="1687590" cy="1717123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tehnoteca.ru/img/1314/1313565/binatone_cei_1011_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52" y="4089114"/>
            <a:ext cx="2115837" cy="2115837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i.pinimg.com/originals/d6/89/8a/d6898af79d2eb11c6b6c00d7de3bc62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824092" y="4472093"/>
            <a:ext cx="2196415" cy="1449977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img2.freepng.ru/20190628/ls/kisspng-blueberry-pie-apple-pie-tart-pizza-dessert-illustration-search-result-184-cliparts-5d163441e99356.569603801561736257956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981" y="4089113"/>
            <a:ext cx="2353401" cy="2206175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s.sakh.com/i/lg/forum/2021/01/17/dc/dc00e298f3530a5592af7b296ee2b601b95e37f0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6" t="9679" r="21383" b="13028"/>
          <a:stretch/>
        </p:blipFill>
        <p:spPr bwMode="auto">
          <a:xfrm>
            <a:off x="9198884" y="4098873"/>
            <a:ext cx="2042738" cy="2419584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avatars.mds.yandex.net/i?id=bb98e12284fce0e46c381a8b50c6003a-5538868-images-thumbs&amp;n=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775" y="4098872"/>
            <a:ext cx="1359716" cy="2196415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87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3164" y="312738"/>
            <a:ext cx="9908458" cy="81926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 зоопарке»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1384" y="1006201"/>
            <a:ext cx="10390238" cy="107087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ребенком 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изображением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Взрослый говорит: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картинки, а потом скажи, за кем ухаживают работники зоопарка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 smtClean="0"/>
          </a:p>
        </p:txBody>
      </p:sp>
      <p:sp>
        <p:nvSpPr>
          <p:cNvPr id="4" name="AutoShape 2" descr="hello_html_m3d717ed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ello_html_m3d717ed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974741"/>
              </p:ext>
            </p:extLst>
          </p:nvPr>
        </p:nvGraphicFramePr>
        <p:xfrm>
          <a:off x="4312945" y="2077071"/>
          <a:ext cx="2643043" cy="2103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43043">
                  <a:extLst>
                    <a:ext uri="{9D8B030D-6E8A-4147-A177-3AD203B41FA5}">
                      <a16:colId xmlns:a16="http://schemas.microsoft.com/office/drawing/2014/main" val="2302887740"/>
                    </a:ext>
                  </a:extLst>
                </a:gridCol>
              </a:tblGrid>
              <a:tr h="13506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Ребенок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468865"/>
                  </a:ext>
                </a:extLst>
              </a:tr>
              <a:tr h="136326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тюленем. 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енотом. 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оленем. 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хомяком. 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лебедем. 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кабаном.</a:t>
                      </a:r>
                      <a:endParaRPr lang="ru-RU" sz="1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0666081"/>
                  </a:ext>
                </a:extLst>
              </a:tr>
            </a:tbl>
          </a:graphicData>
        </a:graphic>
      </p:graphicFrame>
      <p:pic>
        <p:nvPicPr>
          <p:cNvPr id="2050" name="Picture 2" descr="https://funforkids.ru/pictures/seal/seal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293" y="2077071"/>
            <a:ext cx="2708462" cy="1789111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tipik.ru/wp-content/uploads/2020/03/%D0%BA%D0%B0%D1%80%D1%82%D0%B8%D0%BD%D0%BA%D0%B8-%D0%B4%D0%BB%D1%8F-%D1%81%D1%80%D0%B8%D1%81%D0%BE%D0%B2%D0%BA%D0%B8-%D0%B5%D0%BD%D0%BE%D1%82%D0%B0-0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2131311"/>
            <a:ext cx="2958160" cy="221862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karusel-tv.ru/media/suit/preview_full/media/shop_product/ozon/102269084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030" y="4060111"/>
            <a:ext cx="2251449" cy="2409808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mlj0foepsiso.i.optimole.com/cG2o22U-gXPCAlu6/w:1280/h:986/q:90/wm:77318:0.4:soea/https:/www.akenore.com/wp-content/uploads/2019/09/hamste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899" y="4495583"/>
            <a:ext cx="2247166" cy="173102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im0-tub-ru.yandex.net/i?id=ff0286cbc7fc9f24990b5399587ad553-srl&amp;n=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4495583"/>
            <a:ext cx="2329105" cy="1786124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elaginpark.org/upload/medialibrary/ef2/ef259f538283ef50ee619e9bfce7ee6f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3" t="12956" r="4979" b="12947"/>
          <a:stretch/>
        </p:blipFill>
        <p:spPr bwMode="auto">
          <a:xfrm>
            <a:off x="3649126" y="4495583"/>
            <a:ext cx="2842753" cy="1803239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81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3164" y="312738"/>
            <a:ext cx="9908458" cy="81926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«Назови и сделай»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1384" y="1132003"/>
            <a:ext cx="10390238" cy="100159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будешь бросать мне мяч и называть приставку (начало слова), а я – возвращать мяч и заканчивать слово. Потом ты скажешь слово полностью и изобразишь нужное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</p:txBody>
      </p:sp>
      <p:sp>
        <p:nvSpPr>
          <p:cNvPr id="4" name="AutoShape 2" descr="hello_html_m3d717ed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ello_html_m3d717ed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435526"/>
              </p:ext>
            </p:extLst>
          </p:nvPr>
        </p:nvGraphicFramePr>
        <p:xfrm>
          <a:off x="4182036" y="2502598"/>
          <a:ext cx="5795681" cy="260392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68370">
                  <a:extLst>
                    <a:ext uri="{9D8B030D-6E8A-4147-A177-3AD203B41FA5}">
                      <a16:colId xmlns:a16="http://schemas.microsoft.com/office/drawing/2014/main" val="139314563"/>
                    </a:ext>
                  </a:extLst>
                </a:gridCol>
                <a:gridCol w="1452300">
                  <a:extLst>
                    <a:ext uri="{9D8B030D-6E8A-4147-A177-3AD203B41FA5}">
                      <a16:colId xmlns:a16="http://schemas.microsoft.com/office/drawing/2014/main" val="3574097652"/>
                    </a:ext>
                  </a:extLst>
                </a:gridCol>
                <a:gridCol w="1775011">
                  <a:extLst>
                    <a:ext uri="{9D8B030D-6E8A-4147-A177-3AD203B41FA5}">
                      <a16:colId xmlns:a16="http://schemas.microsoft.com/office/drawing/2014/main" val="2302887740"/>
                    </a:ext>
                  </a:extLst>
                </a:gridCol>
              </a:tblGrid>
              <a:tr h="35926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Ребенок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Взрослый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Ребенок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468865"/>
                  </a:ext>
                </a:extLst>
              </a:tr>
              <a:tr h="22076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4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4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бегать</a:t>
                      </a: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носить</a:t>
                      </a: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ходить</a:t>
                      </a: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водить</a:t>
                      </a: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катить</a:t>
                      </a: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забегать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заносить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заходить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заводить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закатить</a:t>
                      </a: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0666081"/>
                  </a:ext>
                </a:extLst>
              </a:tr>
            </a:tbl>
          </a:graphicData>
        </a:graphic>
      </p:graphicFrame>
      <p:sp>
        <p:nvSpPr>
          <p:cNvPr id="8" name="AutoShape 4" descr="http://maloritales.by/images/14_12_16_08_49_NewiYeariwallpapersiNewiyearitreeiwithinoidecorationsi050595i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4" descr="https://1.bp.blogspot.com/-DZteGpdBMmc/X24YNmMLxqI/AAAAAAAACOU/-8dmCQrqqJQ9HQzncU_BTq4r7zQ9w0_egCLcBGAsYHQ/w1200-h630-p-k-no-nu/s12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540" y="3085651"/>
            <a:ext cx="2736563" cy="1926739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5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3164" y="312738"/>
            <a:ext cx="9908458" cy="81926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«Назови и сделай»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1384" y="1132003"/>
            <a:ext cx="10390238" cy="100159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будешь бросать мне мяч и называть приставку (начало слова), а я – возвращать мяч и заканчивать слово. Потом ты скажешь слово полностью и изобразишь нужное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</p:txBody>
      </p:sp>
      <p:sp>
        <p:nvSpPr>
          <p:cNvPr id="4" name="AutoShape 2" descr="hello_html_m3d717ed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ello_html_m3d717ed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287047"/>
              </p:ext>
            </p:extLst>
          </p:nvPr>
        </p:nvGraphicFramePr>
        <p:xfrm>
          <a:off x="4182036" y="2502598"/>
          <a:ext cx="5795681" cy="260392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68370">
                  <a:extLst>
                    <a:ext uri="{9D8B030D-6E8A-4147-A177-3AD203B41FA5}">
                      <a16:colId xmlns:a16="http://schemas.microsoft.com/office/drawing/2014/main" val="139314563"/>
                    </a:ext>
                  </a:extLst>
                </a:gridCol>
                <a:gridCol w="1452300">
                  <a:extLst>
                    <a:ext uri="{9D8B030D-6E8A-4147-A177-3AD203B41FA5}">
                      <a16:colId xmlns:a16="http://schemas.microsoft.com/office/drawing/2014/main" val="3574097652"/>
                    </a:ext>
                  </a:extLst>
                </a:gridCol>
                <a:gridCol w="1775011">
                  <a:extLst>
                    <a:ext uri="{9D8B030D-6E8A-4147-A177-3AD203B41FA5}">
                      <a16:colId xmlns:a16="http://schemas.microsoft.com/office/drawing/2014/main" val="2302887740"/>
                    </a:ext>
                  </a:extLst>
                </a:gridCol>
              </a:tblGrid>
              <a:tr h="35926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Ребенок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Взрослый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Ребенок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468865"/>
                  </a:ext>
                </a:extLst>
              </a:tr>
              <a:tr h="22076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4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4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бегать</a:t>
                      </a: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носить</a:t>
                      </a: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ходить</a:t>
                      </a: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водить</a:t>
                      </a: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катить</a:t>
                      </a: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убегать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уносить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уходить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уводить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укатить</a:t>
                      </a: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0666081"/>
                  </a:ext>
                </a:extLst>
              </a:tr>
            </a:tbl>
          </a:graphicData>
        </a:graphic>
      </p:graphicFrame>
      <p:sp>
        <p:nvSpPr>
          <p:cNvPr id="8" name="AutoShape 4" descr="http://maloritales.by/images/14_12_16_08_49_NewiYeariwallpapersiNewiyearitreeiwithinoidecorationsi050595i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4" descr="https://1.bp.blogspot.com/-DZteGpdBMmc/X24YNmMLxqI/AAAAAAAACOU/-8dmCQrqqJQ9HQzncU_BTq4r7zQ9w0_egCLcBGAsYHQ/w1200-h630-p-k-no-nu/s12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540" y="3085651"/>
            <a:ext cx="2736563" cy="1926739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18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3164" y="312738"/>
            <a:ext cx="9908458" cy="81926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«Назови и сделай»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1384" y="1132003"/>
            <a:ext cx="10390238" cy="100159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будешь бросать мне мяч и называть приставку (начало слова), а я – возвращать мяч и заканчивать слово. Потом ты скажешь слово полностью и изобразишь нужное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</p:txBody>
      </p:sp>
      <p:sp>
        <p:nvSpPr>
          <p:cNvPr id="4" name="AutoShape 2" descr="hello_html_m3d717ed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ello_html_m3d717ed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039519"/>
              </p:ext>
            </p:extLst>
          </p:nvPr>
        </p:nvGraphicFramePr>
        <p:xfrm>
          <a:off x="4182036" y="2502598"/>
          <a:ext cx="5795681" cy="260392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68370">
                  <a:extLst>
                    <a:ext uri="{9D8B030D-6E8A-4147-A177-3AD203B41FA5}">
                      <a16:colId xmlns:a16="http://schemas.microsoft.com/office/drawing/2014/main" val="139314563"/>
                    </a:ext>
                  </a:extLst>
                </a:gridCol>
                <a:gridCol w="1452300">
                  <a:extLst>
                    <a:ext uri="{9D8B030D-6E8A-4147-A177-3AD203B41FA5}">
                      <a16:colId xmlns:a16="http://schemas.microsoft.com/office/drawing/2014/main" val="3574097652"/>
                    </a:ext>
                  </a:extLst>
                </a:gridCol>
                <a:gridCol w="1775011">
                  <a:extLst>
                    <a:ext uri="{9D8B030D-6E8A-4147-A177-3AD203B41FA5}">
                      <a16:colId xmlns:a16="http://schemas.microsoft.com/office/drawing/2014/main" val="2302887740"/>
                    </a:ext>
                  </a:extLst>
                </a:gridCol>
              </a:tblGrid>
              <a:tr h="35926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Ребенок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Взрослый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Ребенок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468865"/>
                  </a:ext>
                </a:extLst>
              </a:tr>
              <a:tr h="22076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4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4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бегать</a:t>
                      </a: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носить</a:t>
                      </a: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ходить</a:t>
                      </a: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водить</a:t>
                      </a: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катить</a:t>
                      </a: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выбегать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выносить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выходить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выводить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ru-RU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выкатить</a:t>
                      </a: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0666081"/>
                  </a:ext>
                </a:extLst>
              </a:tr>
            </a:tbl>
          </a:graphicData>
        </a:graphic>
      </p:graphicFrame>
      <p:sp>
        <p:nvSpPr>
          <p:cNvPr id="8" name="AutoShape 4" descr="http://maloritales.by/images/14_12_16_08_49_NewiYeariwallpapersiNewiyearitreeiwithinoidecorationsi050595i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4" descr="https://1.bp.blogspot.com/-DZteGpdBMmc/X24YNmMLxqI/AAAAAAAACOU/-8dmCQrqqJQ9HQzncU_BTq4r7zQ9w0_egCLcBGAsYHQ/w1200-h630-p-k-no-nu/s12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540" y="3085651"/>
            <a:ext cx="2736563" cy="1926739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82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15407</TotalTime>
  <Words>326</Words>
  <Application>Microsoft Office PowerPoint</Application>
  <PresentationFormat>Широкоэкранный</PresentationFormat>
  <Paragraphs>108</Paragraphs>
  <Slides>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Wingdings</vt:lpstr>
      <vt:lpstr>Тема Office</vt:lpstr>
      <vt:lpstr>Коррекция нарушений слоговой структуры речи Занятие №17 «Трехсложные слова с закрытым слогом  (7-й тип слоговой структуры)»</vt:lpstr>
      <vt:lpstr>Игра «Подумай и ответь»</vt:lpstr>
      <vt:lpstr>Игра «В зоопарке»</vt:lpstr>
      <vt:lpstr>Упражнение «Назови и сделай»</vt:lpstr>
      <vt:lpstr>Упражнение «Назови и сделай»</vt:lpstr>
      <vt:lpstr>Упражнение «Назови и сделай»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</dc:title>
  <dc:creator>Олененок Тазовский</dc:creator>
  <cp:lastModifiedBy>q</cp:lastModifiedBy>
  <cp:revision>109</cp:revision>
  <dcterms:created xsi:type="dcterms:W3CDTF">2021-10-21T13:18:58Z</dcterms:created>
  <dcterms:modified xsi:type="dcterms:W3CDTF">2022-03-29T10:38:14Z</dcterms:modified>
</cp:coreProperties>
</file>