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7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№18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680" y="212453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78" y="1248697"/>
            <a:ext cx="4622950" cy="5057356"/>
          </a:xfrm>
        </p:spPr>
        <p:txBody>
          <a:bodyPr>
            <a:noAutofit/>
          </a:bodyPr>
          <a:lstStyle/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назвать картинки (осы, дом, рак, утка, тигр, аист), а потом соединить линией каждую картинку со схемой, соответствующей слову-названию. Затем попросите ребенка докрасить картинки.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471596"/>
              </p:ext>
            </p:extLst>
          </p:nvPr>
        </p:nvGraphicFramePr>
        <p:xfrm>
          <a:off x="5845728" y="434125"/>
          <a:ext cx="5639689" cy="609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45728" y="434125"/>
                        <a:ext cx="5639689" cy="6091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77" y="212453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77" y="1248697"/>
            <a:ext cx="5952987" cy="5057356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назвать, а затем докрасить картинки (ирис, слон, эму, тапки, груша, шкаф). Далее попросите ребенка закончить схемы к словам – названиям картинок.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03394"/>
              </p:ext>
            </p:extLst>
          </p:nvPr>
        </p:nvGraphicFramePr>
        <p:xfrm>
          <a:off x="6442363" y="472279"/>
          <a:ext cx="5417127" cy="606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2363" y="472279"/>
                        <a:ext cx="5417127" cy="6067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3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90" y="115471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77" y="1248697"/>
            <a:ext cx="4428987" cy="5057356"/>
          </a:xfrm>
        </p:spPr>
        <p:txBody>
          <a:bodyPr>
            <a:noAutofit/>
          </a:bodyPr>
          <a:lstStyle/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назвать, а затем докрасить картинки (сумка, банка, ананас, стол, стул, кобра). Далее предложите ребенку сделать полный звуковой анализ слов и нарисовать схемы слов в прямоугольниках под картинками.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39000"/>
              </p:ext>
            </p:extLst>
          </p:nvPr>
        </p:nvGraphicFramePr>
        <p:xfrm>
          <a:off x="5777345" y="327602"/>
          <a:ext cx="5763490" cy="611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7345" y="327602"/>
                        <a:ext cx="5763490" cy="6114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8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152</Words>
  <Application>Microsoft Office PowerPoint</Application>
  <PresentationFormat>Широкоэкранный</PresentationFormat>
  <Paragraphs>45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Adobe Acrobat Document</vt:lpstr>
      <vt:lpstr>Развитие фонематических процессов и навыков звукового анализа и синтеза Занятие №18  </vt:lpstr>
      <vt:lpstr>Задание №1</vt:lpstr>
      <vt:lpstr>Задание №2</vt:lpstr>
      <vt:lpstr>Задание №3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</dc:title>
  <dc:creator>Ксения</dc:creator>
  <cp:lastModifiedBy>q</cp:lastModifiedBy>
  <cp:revision>72</cp:revision>
  <dcterms:created xsi:type="dcterms:W3CDTF">2021-11-07T12:33:01Z</dcterms:created>
  <dcterms:modified xsi:type="dcterms:W3CDTF">2022-04-12T06:56:08Z</dcterms:modified>
</cp:coreProperties>
</file>