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71" r:id="rId4"/>
    <p:sldId id="272" r:id="rId5"/>
    <p:sldId id="27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DAF1-6DD7-44F8-80CC-AD9A01690D0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EEEEC-381B-46B5-82E0-28F8E0195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5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3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3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31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7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9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18E9-8B70-433C-8013-3A2D42CC4C6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588" y="1052946"/>
            <a:ext cx="9724103" cy="24851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слоговой структуры речи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«Двухсложные слова с двумя стечениями согласных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12-й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структуры)»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0307"/>
            <a:ext cx="9144000" cy="24819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Тазовский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«Добавь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 «ка»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произносит начало слова. Ребенок, возвращая мяч, добавляет заданный слог, а затем произносит слово полностью.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711011"/>
              </p:ext>
            </p:extLst>
          </p:nvPr>
        </p:nvGraphicFramePr>
        <p:xfrm>
          <a:off x="4559451" y="2499360"/>
          <a:ext cx="5795681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Птич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Гряд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Кноп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Прач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Пленка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Грядка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Кнопка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32" y="3072588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«Какое слово получилось?»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бросая мяч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взрослому,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заданные согласные звуки.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возвращая мяч, договаривает слово. Затем ребенок произносит слово полностью.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50" y="2952865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58243"/>
              </p:ext>
            </p:extLst>
          </p:nvPr>
        </p:nvGraphicFramePr>
        <p:xfrm>
          <a:off x="1333164" y="2368731"/>
          <a:ext cx="5795681" cy="240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  <a:gridCol w="1774243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ружка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рочка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рижка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рунка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ройка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релка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рашно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стружка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строчка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стрижка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стрелка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страшно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ласково»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произносит название предмета. Ребенок, возвращая мяч, называет его ласково: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4" descr="https://1.bp.blogspot.com/-DZteGpdBMmc/X24YNmMLxqI/AAAAAAAACOU/-8dmCQrqqJQ9HQzncU_BTq4r7zQ9w0_egCLcBGAsYHQ/w1200-h630-p-k-no-nu/s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924" y="2746481"/>
            <a:ext cx="2736563" cy="192673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10421"/>
              </p:ext>
            </p:extLst>
          </p:nvPr>
        </p:nvGraphicFramePr>
        <p:xfrm>
          <a:off x="2265955" y="2368731"/>
          <a:ext cx="4021438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355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971083">
                  <a:extLst>
                    <a:ext uri="{9D8B030D-6E8A-4147-A177-3AD203B41FA5}">
                      <a16:colId xmlns:a16="http://schemas.microsoft.com/office/drawing/2014/main" val="3574097652"/>
                    </a:ext>
                  </a:extLst>
                </a:gridCol>
              </a:tblGrid>
              <a:tr h="32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039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Шляпа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Крыша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Штора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Злюка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Шляпка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Крышка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Шторка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Злючка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Птичка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Дверца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четвертое слово»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говорит: «Я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произносить три слова, а ты – определять, что связывает первую пару слов, и называть четвертое слово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51211"/>
              </p:ext>
            </p:extLst>
          </p:nvPr>
        </p:nvGraphicFramePr>
        <p:xfrm>
          <a:off x="1526752" y="2133600"/>
          <a:ext cx="8192013" cy="2804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16848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3775165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782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– дети, птицы –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Огород – овощи, сад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Овощи – грядка, цветы –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Бутылка – пробка, кастрюля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Копать – лопата, сгребать –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 – руль, самолёт –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Птенцы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Фрукты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Клумба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Крышка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Грабли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Штурвал </a:t>
                      </a:r>
                      <a:endParaRPr lang="ru-RU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15598</TotalTime>
  <Words>254</Words>
  <Application>Microsoft Office PowerPoint</Application>
  <PresentationFormat>Широкоэкранный</PresentationFormat>
  <Paragraphs>95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Коррекция нарушений слоговой структуры речи Занятие №23 «Двухсложные слова с двумя стечениями согласных (12-й тип слоговой структуры)»</vt:lpstr>
      <vt:lpstr>Упражнение «Добавь слог «ка»</vt:lpstr>
      <vt:lpstr>Упражнение «Какое слово получилось?»</vt:lpstr>
      <vt:lpstr>Упражнение «Назови ласково»</vt:lpstr>
      <vt:lpstr>Упражнение «Назови четвертое слово»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Олененок Тазовский</dc:creator>
  <cp:lastModifiedBy>q</cp:lastModifiedBy>
  <cp:revision>131</cp:revision>
  <dcterms:created xsi:type="dcterms:W3CDTF">2021-10-21T13:18:58Z</dcterms:created>
  <dcterms:modified xsi:type="dcterms:W3CDTF">2022-05-24T11:05:11Z</dcterms:modified>
</cp:coreProperties>
</file>