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64" r:id="rId4"/>
    <p:sldId id="257" r:id="rId5"/>
    <p:sldId id="261" r:id="rId6"/>
    <p:sldId id="265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97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8DAF1-6DD7-44F8-80CC-AD9A01690D00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EEEEC-381B-46B5-82E0-28F8E0195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951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EEEEC-381B-46B5-82E0-28F8E0195E3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342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162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50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766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001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394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496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343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613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488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994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010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618E9-8B70-433C-8013-3A2D42CC4C6D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731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7.jpeg"/><Relationship Id="rId7" Type="http://schemas.openxmlformats.org/officeDocument/2006/relationships/image" Target="../media/image2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8588" y="1773382"/>
            <a:ext cx="9724103" cy="1764737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нарушений слоговой структуры речи</a:t>
            </a:r>
            <a:b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«Трехсложные слова, состоящие из открытых слогов</a:t>
            </a:r>
            <a:r>
              <a:rPr lang="ru-RU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2-й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слоговой структуры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)»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220307"/>
            <a:ext cx="9144000" cy="2481943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Салиндер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Ксения Сергеевна</a:t>
            </a:r>
          </a:p>
          <a:p>
            <a:pPr algn="r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МБДОУ д/с «Оленёнок»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Тазовский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41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3164" y="312738"/>
            <a:ext cx="9908458" cy="81926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Покажи и назови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2274" y="1012890"/>
            <a:ext cx="10390238" cy="82976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ребенком –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парные сюжетные картинки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Взрослый говорит: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«Я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 произносить слово, которое подходит к одной из картинок, а ты – показывать эту картинку и называть слово, подходящее к другой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картинке».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</p:txBody>
      </p:sp>
      <p:sp>
        <p:nvSpPr>
          <p:cNvPr id="4" name="AutoShape 2" descr="hello_html_m3d717ed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ello_html_m3d717ed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220357"/>
              </p:ext>
            </p:extLst>
          </p:nvPr>
        </p:nvGraphicFramePr>
        <p:xfrm>
          <a:off x="612775" y="1909083"/>
          <a:ext cx="4640611" cy="168061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63548">
                  <a:extLst>
                    <a:ext uri="{9D8B030D-6E8A-4147-A177-3AD203B41FA5}">
                      <a16:colId xmlns:a16="http://schemas.microsoft.com/office/drawing/2014/main" val="139314563"/>
                    </a:ext>
                  </a:extLst>
                </a:gridCol>
                <a:gridCol w="2477063">
                  <a:extLst>
                    <a:ext uri="{9D8B030D-6E8A-4147-A177-3AD203B41FA5}">
                      <a16:colId xmlns:a16="http://schemas.microsoft.com/office/drawing/2014/main" val="2302887740"/>
                    </a:ext>
                  </a:extLst>
                </a:gridCol>
              </a:tblGrid>
              <a:tr h="34979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Взрослый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468865"/>
                  </a:ext>
                </a:extLst>
              </a:tr>
              <a:tr h="128437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Бегала</a:t>
                      </a:r>
                    </a:p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Лепила</a:t>
                      </a:r>
                    </a:p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Копала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Бегали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Лепили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Копали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0666081"/>
                  </a:ext>
                </a:extLst>
              </a:tr>
            </a:tbl>
          </a:graphicData>
        </a:graphic>
      </p:graphicFrame>
      <p:pic>
        <p:nvPicPr>
          <p:cNvPr id="1026" name="Picture 2" descr="https://static.vecteezy.com/system/resources/previews/000/521/192/original/kids-running-across-the-hills-vect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574" y="1832154"/>
            <a:ext cx="2973696" cy="2033263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.pinimg.com/originals/cc/c3/18/ccc31854e8e75f9bf65b29c841e5712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524" y="1832154"/>
            <a:ext cx="2736799" cy="2033263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thumbs.dreamstime.com/b/%D0%B4%D0%B5%D0%B2%D1%83%D1%88%D0%BA%D0%B0-%D0%B5-%D0%B0%D1%8F-%D0%BF-%D0%B0%D1%81%D1%82%D0%B8-%D0%B8%D0%BD-%D0%B2%D1%8B%D1%87%D0%B8%D1%81-%D1%8F%D0%B5%D1%82-%D0%B8-%D1%8E%D1%81%D1%82%D1%80%D0%B0%D1%86%D0%B8%D1%8E-%D1%88%D0%B0%D1%80%D0%B6%D0%B0-%D0%BD%D0%B0-%D0%B1%D0%B5-%D0%BE%D0%B9-%D0%BF%D1%80%D0%B5-687883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914" y="4128300"/>
            <a:ext cx="2052708" cy="2503302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st3.depositphotos.com/1001009/18148/v/950/depositphotos_181484026-stock-illustration-little-children-sculpturing-figurines-funn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964" y="4128300"/>
            <a:ext cx="2546220" cy="2503302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cdn.vectorstock.com/i/1000x1000/80/51/girl-digging-the-ground-vector-906805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3" t="12497" r="15269" b="15987"/>
          <a:stretch/>
        </p:blipFill>
        <p:spPr bwMode="auto">
          <a:xfrm>
            <a:off x="828749" y="4078569"/>
            <a:ext cx="2195863" cy="2216727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webstockreview.net/images/dirt-clipart-dig-hol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977" y="4076787"/>
            <a:ext cx="2587625" cy="2218509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87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5342" y="312738"/>
            <a:ext cx="9908458" cy="81926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«Кого ты видел?»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hello_html_m3d717ed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ello_html_m3d717ed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65175" y="850969"/>
            <a:ext cx="10086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ребенком – картинки с изображением животных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говорит: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буду называть картинку и задавать вопрос, а ты – отвечать на него одним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словом».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14734"/>
              </p:ext>
            </p:extLst>
          </p:nvPr>
        </p:nvGraphicFramePr>
        <p:xfrm>
          <a:off x="3657599" y="1583877"/>
          <a:ext cx="4835237" cy="214848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74474">
                  <a:extLst>
                    <a:ext uri="{9D8B030D-6E8A-4147-A177-3AD203B41FA5}">
                      <a16:colId xmlns:a16="http://schemas.microsoft.com/office/drawing/2014/main" val="312607907"/>
                    </a:ext>
                  </a:extLst>
                </a:gridCol>
                <a:gridCol w="1260763">
                  <a:extLst>
                    <a:ext uri="{9D8B030D-6E8A-4147-A177-3AD203B41FA5}">
                      <a16:colId xmlns:a16="http://schemas.microsoft.com/office/drawing/2014/main" val="726582627"/>
                    </a:ext>
                  </a:extLst>
                </a:gridCol>
              </a:tblGrid>
              <a:tr h="411129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Взрослый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7930811"/>
                  </a:ext>
                </a:extLst>
              </a:tr>
              <a:tr h="1374624"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Это олень. Кого ты видел? 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Это тюлень. Кого ты видел? 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Это филин. Кого ты видел? 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Это енот. Кого ты видел? 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Это кабан. Кого ты видел? 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Это паук. Кого ты видел?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Оленя.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Тюленя.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Филина.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Енота.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Кабана.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Паука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8238647"/>
                  </a:ext>
                </a:extLst>
              </a:tr>
            </a:tbl>
          </a:graphicData>
        </a:graphic>
      </p:graphicFrame>
      <p:pic>
        <p:nvPicPr>
          <p:cNvPr id="2050" name="Picture 2" descr="https://fotovmire.ru/wp-content/uploads/2019/07/19556/krupnyj-samec-olenj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280" y="1275422"/>
            <a:ext cx="2732520" cy="1537043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https://interessno.ru/wp-content/uploads/2020/02/tqbc9-ks627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s://turism.boltai.com/wp-content/uploads/sites/34/2018/11/101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88"/>
          <a:stretch/>
        </p:blipFill>
        <p:spPr bwMode="auto">
          <a:xfrm>
            <a:off x="7934902" y="4724400"/>
            <a:ext cx="3418898" cy="1770295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rasfokus.ru/images/photos/medium/a5be0e4b620cc47f8dcaa619ad2dfabc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8" t="-2764" r="638" b="2764"/>
          <a:stretch/>
        </p:blipFill>
        <p:spPr bwMode="auto">
          <a:xfrm flipH="1">
            <a:off x="765175" y="1497300"/>
            <a:ext cx="2223820" cy="2438399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proza.ru/pics/2021/07/28/111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4" r="14088"/>
          <a:stretch/>
        </p:blipFill>
        <p:spPr bwMode="auto">
          <a:xfrm>
            <a:off x="1243155" y="4300996"/>
            <a:ext cx="2438401" cy="2053667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svinovvod.ru/wp-content/uploads/2021/03/s1200-1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592" y="4349155"/>
            <a:ext cx="3011274" cy="2005508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s://s3.nat-geo.ru/images/2019/5/16/91c898b7003c432d990708f93b73cfdf.max-1200x80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943" y="2972344"/>
            <a:ext cx="2281193" cy="1653038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24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1381" y="660998"/>
            <a:ext cx="10048567" cy="40886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«Слушай и называй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произнесу название группы предметов (обобщающее понятие) и три слова, среди которых только одно подходящее. Ты выберешь это слово и повторишь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его».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139005"/>
              </p:ext>
            </p:extLst>
          </p:nvPr>
        </p:nvGraphicFramePr>
        <p:xfrm>
          <a:off x="1777732" y="2589875"/>
          <a:ext cx="6701250" cy="2924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8063">
                  <a:extLst>
                    <a:ext uri="{9D8B030D-6E8A-4147-A177-3AD203B41FA5}">
                      <a16:colId xmlns:a16="http://schemas.microsoft.com/office/drawing/2014/main" val="458408424"/>
                    </a:ext>
                  </a:extLst>
                </a:gridCol>
                <a:gridCol w="1533187">
                  <a:extLst>
                    <a:ext uri="{9D8B030D-6E8A-4147-A177-3AD203B41FA5}">
                      <a16:colId xmlns:a16="http://schemas.microsoft.com/office/drawing/2014/main" val="246606495"/>
                    </a:ext>
                  </a:extLst>
                </a:gridCol>
              </a:tblGrid>
              <a:tr h="62319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Взрослый 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476403"/>
                  </a:ext>
                </a:extLst>
              </a:tr>
              <a:tr h="2301035">
                <a:tc>
                  <a:txBody>
                    <a:bodyPr/>
                    <a:lstStyle/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Ягоды: дыня, малина, мак.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Мебель: дом, комната, диваны. 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Овощи: томаты, липа, мука. 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Фрукты: какао, лилии, лимоны. 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Цветы: липа, пионы, малина. 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Малина.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Диваны.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Томаты.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Лимоны.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Пионы.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492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359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4813" y="162888"/>
            <a:ext cx="10241014" cy="87066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«Назови слово правильно»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7330" y="839278"/>
            <a:ext cx="10535980" cy="1220262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игры: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ребенком – предметные картинки.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зрослый говорит: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буду показывать на картинку и называть ее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по-разному,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ты – хлопать в ладоши, когда услышишь правильное название, и повторять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 algn="just">
              <a:buNone/>
            </a:pPr>
            <a:r>
              <a:rPr lang="ru-RU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Примечание. Лексический материал упражнения в</a:t>
            </a:r>
            <a:r>
              <a:rPr lang="ru-RU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зрослому </a:t>
            </a:r>
            <a:r>
              <a:rPr lang="ru-RU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произносить медленно и четко.</a:t>
            </a:r>
            <a:endParaRPr lang="ru-RU" sz="25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205039"/>
              </p:ext>
            </p:extLst>
          </p:nvPr>
        </p:nvGraphicFramePr>
        <p:xfrm>
          <a:off x="737330" y="1892730"/>
          <a:ext cx="5885143" cy="2700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1491">
                  <a:extLst>
                    <a:ext uri="{9D8B030D-6E8A-4147-A177-3AD203B41FA5}">
                      <a16:colId xmlns:a16="http://schemas.microsoft.com/office/drawing/2014/main" val="2792820184"/>
                    </a:ext>
                  </a:extLst>
                </a:gridCol>
                <a:gridCol w="2573652">
                  <a:extLst>
                    <a:ext uri="{9D8B030D-6E8A-4147-A177-3AD203B41FA5}">
                      <a16:colId xmlns:a16="http://schemas.microsoft.com/office/drawing/2014/main" val="3941575129"/>
                    </a:ext>
                  </a:extLst>
                </a:gridCol>
              </a:tblGrid>
              <a:tr h="47527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Взрослый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958339"/>
                  </a:ext>
                </a:extLst>
              </a:tr>
              <a:tr h="1996172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Тонема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номета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монета. 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Покыто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топыко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копыто. 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Беледи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лебеди,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дебели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Номидо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мидано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домино. 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Тупехи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хетупи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петухи. 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Габума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магабу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бумага. </a:t>
                      </a:r>
                      <a:endParaRPr lang="ru-RU" sz="20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Монета.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Копыто.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Лебеди.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Домино.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Петухи.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Бумага.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5549594"/>
                  </a:ext>
                </a:extLst>
              </a:tr>
            </a:tbl>
          </a:graphicData>
        </a:graphic>
      </p:graphicFrame>
      <p:pic>
        <p:nvPicPr>
          <p:cNvPr id="3074" name="Picture 2" descr="https://cdn2.static1-sima-land.com/items/2342927/0/700-n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4" y="2300599"/>
            <a:ext cx="1884579" cy="188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nashzelenyimir.ru/wp-content/uploads/2016/10/%D0%9A%D0%BE%D0%BF%D1%8B%D1%82%D0%BE-%D0%BA%D0%BE%D1%80%D0%BE%D0%B2%D1%8B-%D1%84%D0%BE%D1%82%D0%BE-702x10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128" y="4667297"/>
            <a:ext cx="1565564" cy="188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pix-feed.com/wp-content/uploads/2018/11/4-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574" y="4667297"/>
            <a:ext cx="2505583" cy="177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moskva.crocotoy.ru/wp-content/uploads/2020/11/d390a940_0bcb_11e8_80e3_a4bf01001a4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628" y="4667298"/>
            <a:ext cx="2187273" cy="177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img.fonwall.ru/o/fa/2017-god-krasnogo-ognennogo-petuha-petuh-simvol-2017-goda-petuh-ptica-texg.jpg?route=mid&amp;amp;h=750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4" t="17358" r="6381" b="7588"/>
          <a:stretch/>
        </p:blipFill>
        <p:spPr bwMode="auto">
          <a:xfrm>
            <a:off x="8485664" y="4593048"/>
            <a:ext cx="3131618" cy="188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images.ru.prom.st/505601080_w500_h500_kraft-bumaga-belay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048" y="2300599"/>
            <a:ext cx="2355547" cy="185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01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4064" y="369545"/>
            <a:ext cx="10241014" cy="87066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ты делаешь?»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6580" y="1110607"/>
            <a:ext cx="10535980" cy="132288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ребенком – сюжетные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Взрослый говорит: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Представь, что на картинках нарисован ты. Скажи, что ты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делаешь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433727"/>
              </p:ext>
            </p:extLst>
          </p:nvPr>
        </p:nvGraphicFramePr>
        <p:xfrm>
          <a:off x="934064" y="1981268"/>
          <a:ext cx="3083754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3754">
                  <a:extLst>
                    <a:ext uri="{9D8B030D-6E8A-4147-A177-3AD203B41FA5}">
                      <a16:colId xmlns:a16="http://schemas.microsoft.com/office/drawing/2014/main" val="3941575129"/>
                    </a:ext>
                  </a:extLst>
                </a:gridCol>
              </a:tblGrid>
              <a:tr h="40772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958339"/>
                  </a:ext>
                </a:extLst>
              </a:tr>
              <a:tr h="1304702">
                <a:tc>
                  <a:txBody>
                    <a:bodyPr/>
                    <a:lstStyle/>
                    <a:p>
                      <a:pPr marL="342900" indent="-342900" algn="ctr">
                        <a:buFont typeface="Wingdings" panose="05000000000000000000" pitchFamily="2" charset="2"/>
                        <a:buChar char="q"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 копаю. </a:t>
                      </a:r>
                    </a:p>
                    <a:p>
                      <a:pPr marL="342900" indent="-342900" algn="ctr">
                        <a:buFont typeface="Wingdings" panose="05000000000000000000" pitchFamily="2" charset="2"/>
                        <a:buChar char="q"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 катаю. </a:t>
                      </a:r>
                    </a:p>
                    <a:p>
                      <a:pPr marL="342900" indent="-342900" algn="ctr">
                        <a:buFont typeface="Wingdings" panose="05000000000000000000" pitchFamily="2" charset="2"/>
                        <a:buChar char="q"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 гуляю. </a:t>
                      </a:r>
                    </a:p>
                    <a:p>
                      <a:pPr marL="342900" indent="-342900" algn="ctr">
                        <a:buFont typeface="Wingdings" panose="05000000000000000000" pitchFamily="2" charset="2"/>
                        <a:buChar char="q"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 думаю. </a:t>
                      </a:r>
                    </a:p>
                    <a:p>
                      <a:pPr marL="342900" indent="-342900" algn="ctr">
                        <a:buFont typeface="Wingdings" panose="05000000000000000000" pitchFamily="2" charset="2"/>
                        <a:buChar char="q"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 падаю.</a:t>
                      </a:r>
                    </a:p>
                    <a:p>
                      <a:pPr marL="342900" indent="-342900" algn="ctr">
                        <a:buFont typeface="Wingdings" panose="05000000000000000000" pitchFamily="2" charset="2"/>
                        <a:buChar char="q"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 кидаю. 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5549594"/>
                  </a:ext>
                </a:extLst>
              </a:tr>
            </a:tbl>
          </a:graphicData>
        </a:graphic>
      </p:graphicFrame>
      <p:pic>
        <p:nvPicPr>
          <p:cNvPr id="8" name="Picture 14" descr="https://cdn.vectorstock.com/i/1000x1000/80/51/girl-digging-the-ground-vector-906805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3" t="12497" r="15269" b="15987"/>
          <a:stretch/>
        </p:blipFill>
        <p:spPr bwMode="auto">
          <a:xfrm>
            <a:off x="6384632" y="1981267"/>
            <a:ext cx="2195863" cy="2216727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ds05.infourok.ru/uploads/ex/0d9e/00161a25-e0ae858d/hello_html_40ba66c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5" t="11776" r="10296" b="22955"/>
          <a:stretch/>
        </p:blipFill>
        <p:spPr bwMode="auto">
          <a:xfrm>
            <a:off x="8762020" y="1981268"/>
            <a:ext cx="2632363" cy="2216727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present5.com/presentation/37388875_134102784/image-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64" y="4564443"/>
            <a:ext cx="2255116" cy="1691337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ds19.bskedu.ru/images/foto/Gryppy2020/lukina/sm_full.aspx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302" y="1981268"/>
            <a:ext cx="2037806" cy="2216727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t.depositphotos.com/1007989/4620/i/450/depositphotos_46208723-stock-photo-slipping-acciden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201" y="4407025"/>
            <a:ext cx="3422045" cy="2016155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img.pixers.pics/pho_wat(s3:700/FO/60/41/37/90/700_FO60413790_2248b20fb67c0691aaca458de989dc8a.jpg,700,565,cms:2018/10/5bd1b6b8d04b8_220x50-watermark.png,over,480,515,jpg)/fototapety-kaukaski-dziewczyna-gra-w-siatkowke.jpg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8"/>
          <a:stretch/>
        </p:blipFill>
        <p:spPr bwMode="auto">
          <a:xfrm>
            <a:off x="8534884" y="4358708"/>
            <a:ext cx="2787676" cy="2064472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5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15034</TotalTime>
  <Words>418</Words>
  <Application>Microsoft Office PowerPoint</Application>
  <PresentationFormat>Широкоэкранный</PresentationFormat>
  <Paragraphs>80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Wingdings</vt:lpstr>
      <vt:lpstr>Тема Office</vt:lpstr>
      <vt:lpstr>Коррекция нарушений слоговой структуры речи Занятие №7 «Трехсложные слова, состоящие из открытых слогов (2-й тип слоговой структуры)»</vt:lpstr>
      <vt:lpstr>Упражнение «Покажи и назови»</vt:lpstr>
      <vt:lpstr>Упражнение «Кого ты видел?»</vt:lpstr>
      <vt:lpstr>Презентация PowerPoint</vt:lpstr>
      <vt:lpstr>Упражнение «Назови слово правильно»</vt:lpstr>
      <vt:lpstr>Упражнение «Что ты делаешь?»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</dc:title>
  <dc:creator>Олененок Тазовский</dc:creator>
  <cp:lastModifiedBy>Олененок Тазовский</cp:lastModifiedBy>
  <cp:revision>70</cp:revision>
  <dcterms:created xsi:type="dcterms:W3CDTF">2021-10-21T13:18:58Z</dcterms:created>
  <dcterms:modified xsi:type="dcterms:W3CDTF">2021-12-10T04:37:18Z</dcterms:modified>
</cp:coreProperties>
</file>