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5" r:id="rId5"/>
    <p:sldId id="257" r:id="rId6"/>
    <p:sldId id="262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картинки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№1)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ребенком. Попросите ребенка произнести их названия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(слон, барабан, кувшин).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вы произнесете эти слова, акцентируя внимание на конечном согласном. Задайте ребенку вопросы и предложите задания: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слышится в конце слов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это гласный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согласный звук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согласный звук.)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(Этот звук нельзя петь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мы его произносим, есть преграда из языка.)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Докрась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слова, которые тоже заканчиваются звуком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.(Пион, кран, карман и т.д.)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572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206" y="1690688"/>
            <a:ext cx="11458265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Поупражняйте ребенка в выделении конечных согласных звуков. Дайте ему синий картонный кружок и предложите поднимать кружок только тогда, когда в конце слова слышится звук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упражнения предлагается ряд слов:</a:t>
            </a:r>
          </a:p>
          <a:p>
            <a:pPr marL="0" indent="0" algn="ctr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еоргин, индюк, телефон, чемодан, бидон, мост, хвост, нектарин, моряк, кубик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0" y="1282076"/>
            <a:ext cx="11153465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. Попросите его произнести их названия (дом, сом, гном).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вы произносите эти слова, акцентируя внимание на конечном согласном. Задайте ребенку вопросы и предложите задания: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слышится в конце слов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это гласный или согласный звук?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согласный звук.)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звук нельзя петь. Когда мы его произносим, есть преграда из губ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Докрась картинки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слова, которые тоже заканчиваются звуком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572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206" y="1690688"/>
            <a:ext cx="11458265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Поупражняйте ребенка в выделении конечных согласных звуков. Дайте ему синий картонный кружок и предложите поднимать кружок только тогда, когда в конце слова слышится звук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упражнения предлагается ряд слов:</a:t>
            </a:r>
          </a:p>
          <a:p>
            <a:pPr marL="0" indent="0" algn="ctr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эродром, щенок, подъем, ящик, ром, чайник, зонт, ремонт, гном, енот.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57754"/>
              </p:ext>
            </p:extLst>
          </p:nvPr>
        </p:nvGraphicFramePr>
        <p:xfrm>
          <a:off x="5578474" y="618547"/>
          <a:ext cx="5906943" cy="596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8474" y="618547"/>
                        <a:ext cx="5906943" cy="596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001875"/>
              </p:ext>
            </p:extLst>
          </p:nvPr>
        </p:nvGraphicFramePr>
        <p:xfrm>
          <a:off x="5749635" y="493857"/>
          <a:ext cx="5708073" cy="612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9635" y="493857"/>
                        <a:ext cx="5708073" cy="6128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9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385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Adobe Acrobat Document</vt:lpstr>
      <vt:lpstr>Развитие фонематических процессов и навыков звукового анализа и синтеза Занятие №8  </vt:lpstr>
      <vt:lpstr>Задание №1</vt:lpstr>
      <vt:lpstr>Задание №2 </vt:lpstr>
      <vt:lpstr>Задание №3 </vt:lpstr>
      <vt:lpstr>Задание №4 </vt:lpstr>
      <vt:lpstr>Приложение №1 </vt:lpstr>
      <vt:lpstr>Приложение №2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q</cp:lastModifiedBy>
  <cp:revision>39</cp:revision>
  <dcterms:created xsi:type="dcterms:W3CDTF">2021-11-07T12:33:01Z</dcterms:created>
  <dcterms:modified xsi:type="dcterms:W3CDTF">2022-02-07T05:58:16Z</dcterms:modified>
</cp:coreProperties>
</file>