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6" r:id="rId4"/>
    <p:sldId id="264" r:id="rId5"/>
    <p:sldId id="257" r:id="rId6"/>
    <p:sldId id="267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773382"/>
            <a:ext cx="9724103" cy="176473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Односложные слова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(3-й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«Договори слово»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74" y="722370"/>
            <a:ext cx="10390238" cy="2230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№1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называть начало слова, а ты – добавлять последний звук М, а затем произносить слово полностью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Значение незнакомых ребенку слов необходимо уточнить.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82364"/>
              </p:ext>
            </p:extLst>
          </p:nvPr>
        </p:nvGraphicFramePr>
        <p:xfrm>
          <a:off x="806525" y="2861251"/>
          <a:ext cx="8451777" cy="3236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9073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941352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2941352">
                  <a:extLst>
                    <a:ext uri="{9D8B030D-6E8A-4147-A177-3AD203B41FA5}">
                      <a16:colId xmlns:a16="http://schemas.microsoft.com/office/drawing/2014/main" val="3292181513"/>
                    </a:ext>
                  </a:extLst>
                </a:gridCol>
              </a:tblGrid>
              <a:tr h="584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2843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«Договори слово»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74" y="1012890"/>
            <a:ext cx="10390238" cy="25892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произносить первый звук М, а я – договаривать слово. Затем ты скажешь слово полностью.»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Значение незнакомых ребенку слов необходимо уточнить.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80639"/>
              </p:ext>
            </p:extLst>
          </p:nvPr>
        </p:nvGraphicFramePr>
        <p:xfrm>
          <a:off x="1092274" y="2782453"/>
          <a:ext cx="4640611" cy="3602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3548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47706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5847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284374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ыть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ать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87750"/>
              </p:ext>
            </p:extLst>
          </p:nvPr>
        </p:nvGraphicFramePr>
        <p:xfrm>
          <a:off x="5732885" y="2782453"/>
          <a:ext cx="3353533" cy="3602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3533">
                  <a:extLst>
                    <a:ext uri="{9D8B030D-6E8A-4147-A177-3AD203B41FA5}">
                      <a16:colId xmlns:a16="http://schemas.microsoft.com/office/drawing/2014/main" val="413620760"/>
                    </a:ext>
                  </a:extLst>
                </a:gridCol>
              </a:tblGrid>
              <a:tr h="5754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77455"/>
                  </a:ext>
                </a:extLst>
              </a:tr>
              <a:tr h="30268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Мох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Мыть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один предмет»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2338" y="1408182"/>
            <a:ext cx="1008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называет существительное во множественном числе. Ребенок, возвращая мяч, произносит слово в единственном числе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437705"/>
              </p:ext>
            </p:extLst>
          </p:nvPr>
        </p:nvGraphicFramePr>
        <p:xfrm>
          <a:off x="1157288" y="2884690"/>
          <a:ext cx="7829550" cy="3444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88035">
                  <a:extLst>
                    <a:ext uri="{9D8B030D-6E8A-4147-A177-3AD203B41FA5}">
                      <a16:colId xmlns:a16="http://schemas.microsoft.com/office/drawing/2014/main" val="312607907"/>
                    </a:ext>
                  </a:extLst>
                </a:gridCol>
                <a:gridCol w="2041515">
                  <a:extLst>
                    <a:ext uri="{9D8B030D-6E8A-4147-A177-3AD203B41FA5}">
                      <a16:colId xmlns:a16="http://schemas.microsoft.com/office/drawing/2014/main" val="726582627"/>
                    </a:ext>
                  </a:extLst>
                </a:gridCol>
              </a:tblGrid>
              <a:tr h="6591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30811"/>
                  </a:ext>
                </a:extLst>
              </a:tr>
              <a:tr h="2785509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Коты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Киты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Быки 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Дубы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Кони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Бык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238647"/>
                  </a:ext>
                </a:extLst>
              </a:tr>
            </a:tbl>
          </a:graphicData>
        </a:graphic>
      </p:graphicFrame>
      <p:sp>
        <p:nvSpPr>
          <p:cNvPr id="7" name="AutoShape 4" descr="https://interessno.ru/wp-content/uploads/2020/02/tqbc9-ks627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408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запомнил?»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(люк, дым, мед, лев, бак).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картинки, а затем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переключу слайд, а ты назовешь, что запомнил.»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lipartart.com/images/wer-bin-ich-clipart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91" y="2348747"/>
            <a:ext cx="1852334" cy="26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ntachel.ru/netcat_files/Image/foto/2019/10/25/lyuk_kolodt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/>
          <a:stretch/>
        </p:blipFill>
        <p:spPr bwMode="auto">
          <a:xfrm>
            <a:off x="979470" y="2427331"/>
            <a:ext cx="2679071" cy="20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.d-cd.net/15JK8gbnMfx8bped7KFRb3QD594-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03" y="4494973"/>
            <a:ext cx="3005183" cy="20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1.1zoom.ru/big7/483/Big_cats_Lions_Glance_550466_1920x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08" y="2285577"/>
            <a:ext cx="3128165" cy="208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portizdorovie.ru/wp-content/uploads/2017/06/%D0%9C%D1%91%D0%B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11" y="4494972"/>
            <a:ext cx="2958180" cy="20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408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запомнил?»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(люк, дым, мед, лев, бак).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картинки, а затем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переключу слайд, а ты назовешь, что запомнил.»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813" y="162888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«Выбери картинку»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330" y="839278"/>
            <a:ext cx="10535980" cy="12202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– предметные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(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тень,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лёд,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пух,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пень)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 говорит: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и назови картинки, про которые можно сказать «мой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».»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0-tub-ru.yandex.net/i?id=933188a8dec65a3a83bddf31997bab49-l&amp;ref=rim&amp;n=13&amp;w=675&amp;h=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3" y="2059541"/>
            <a:ext cx="1858387" cy="24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ckimage.ru/wp-content/uploads/images/detskie/grandfather/dedushka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09" y="1995380"/>
            <a:ext cx="1846683" cy="26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e1a14b2b03c97e9e25ebb392ae604924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43" y="2059539"/>
            <a:ext cx="3235176" cy="24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manrule.ru/images/article/orig/2019/09/muzhskie-dzhinsovye-kurtki-s-mehom-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4704888"/>
            <a:ext cx="3006436" cy="17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ermer.ru/files/v2/tender/310408/puhovye-odeyala-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70" y="2059539"/>
            <a:ext cx="3139798" cy="24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get-zen_doc/53963/pub_5cd544c77a7fdb034966dc7d_5cd544db849658051f766d08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43" y="4704888"/>
            <a:ext cx="3391189" cy="17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15071</TotalTime>
  <Words>320</Words>
  <Application>Microsoft Office PowerPoint</Application>
  <PresentationFormat>Широкоэкранный</PresentationFormat>
  <Paragraphs>90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№8 «Односложные слова (3-й тип слоговой структуры)»</vt:lpstr>
      <vt:lpstr>Упражнение «Договори слово»</vt:lpstr>
      <vt:lpstr>Упражнение «Договори слово»</vt:lpstr>
      <vt:lpstr>Упражнение «Назови один предмет»</vt:lpstr>
      <vt:lpstr>Презентация PowerPoint</vt:lpstr>
      <vt:lpstr>Презентация PowerPoint</vt:lpstr>
      <vt:lpstr>Игра «Выбери картинку»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75</cp:revision>
  <dcterms:created xsi:type="dcterms:W3CDTF">2021-10-21T13:18:58Z</dcterms:created>
  <dcterms:modified xsi:type="dcterms:W3CDTF">2022-01-25T10:30:32Z</dcterms:modified>
</cp:coreProperties>
</file>