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5" r:id="rId5"/>
    <p:sldId id="262" r:id="rId6"/>
    <p:sldId id="26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04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0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82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3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4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48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88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24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4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13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2FF73-57B6-4974-A4EE-921C867DF07F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CD8C1-D9E2-4E9D-A7AA-4F1D194E2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4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9302" y="3274828"/>
            <a:ext cx="9144000" cy="309529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фонематических процессов и навыков звукового анализа и синтеза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6410" y="4986670"/>
            <a:ext cx="9980428" cy="1520456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Салиндер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д/с «Оленёнок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Тазовский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2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7268"/>
            <a:ext cx="6802582" cy="1036244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35" y="851181"/>
            <a:ext cx="11333020" cy="57990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картинки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№1)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ребенком. Попросите ребенка произнести их названия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(бык, щенок, хомяк).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вы произнесете эти слова, акцентируя внимание на конечном согласном. Задайте ребенку вопросы и предложите задания: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звук слышится в конце слов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«щенок», 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хомяк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»?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(Звук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ты думаешь, это гласный или согласный звук?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(Это согласный звук.)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(Этот звук нельзя петь. Когда мы его произносим, есть преграда из языка.)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Докрась картинки.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 слова, которые тоже заканчиваются звуком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0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073" y="5729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206" y="1690688"/>
            <a:ext cx="11458265" cy="41311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Поупражняйте ребенка в выделении конечных согласных звуков. Дайте ему синий картонный кружок и предложите поднимать кружок только тогда, когда в конце слова слышится звук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упражнения предлагается ряд слов:</a:t>
            </a:r>
          </a:p>
          <a:p>
            <a:pPr marL="0" indent="0" algn="ctr">
              <a:buNone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ук, микрофон, сук, носок, дом, висок, песок, патрон, бурьян, сырок.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28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№3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70" y="1282076"/>
            <a:ext cx="11153465" cy="4131155"/>
          </a:xfrm>
        </p:spPr>
        <p:txBody>
          <a:bodyPr>
            <a:normAutofit/>
          </a:bodyPr>
          <a:lstStyle/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ребенку рассмотреть и назвать картинки (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а потом произнести их названия, акцентируя последний звук: зон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буке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лимо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кра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замо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тулу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телеско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астроно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Попросите ребенка обвести картинки, названия которых заканчиваются звуком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фиолетовым карандашом; картинки, названия которых заканчиваются звуком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оранжевым карандашом; картинки, названия которых заканчиваются звуком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коричневым карандашом;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картинки, названия которых заканчиваются звуком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серым карандашом;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картинки, названия которых заканчиваются звуком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желтым карандашом.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0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11436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№1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400667"/>
              </p:ext>
            </p:extLst>
          </p:nvPr>
        </p:nvGraphicFramePr>
        <p:xfrm>
          <a:off x="5564621" y="365125"/>
          <a:ext cx="6159011" cy="5985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64621" y="365125"/>
                        <a:ext cx="6159011" cy="5985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65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11436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№2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589580"/>
              </p:ext>
            </p:extLst>
          </p:nvPr>
        </p:nvGraphicFramePr>
        <p:xfrm>
          <a:off x="5495347" y="365125"/>
          <a:ext cx="6170180" cy="6257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Acrobat Document" r:id="rId4" imgW="5828995" imgH="7543561" progId="Acrobat.Document.11">
                  <p:embed/>
                </p:oleObj>
              </mc:Choice>
              <mc:Fallback>
                <p:oleObj name="Acrobat Document" r:id="rId4" imgW="5828995" imgH="7543561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95347" y="365125"/>
                        <a:ext cx="6170180" cy="6257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59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319</Words>
  <Application>Microsoft Office PowerPoint</Application>
  <PresentationFormat>Широкоэкранный</PresentationFormat>
  <Paragraphs>22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Тема Office</vt:lpstr>
      <vt:lpstr>Adobe Acrobat Document</vt:lpstr>
      <vt:lpstr>Развитие фонематических процессов и навыков звукового анализа и синтеза Занятие №9  </vt:lpstr>
      <vt:lpstr>Задание №1</vt:lpstr>
      <vt:lpstr>Задание №2 </vt:lpstr>
      <vt:lpstr>Задание №3 </vt:lpstr>
      <vt:lpstr>Приложение №1 </vt:lpstr>
      <vt:lpstr>Приложение №2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«фонематические процессы»?</dc:title>
  <dc:creator>Ксения</dc:creator>
  <cp:lastModifiedBy>q</cp:lastModifiedBy>
  <cp:revision>44</cp:revision>
  <dcterms:created xsi:type="dcterms:W3CDTF">2021-11-07T12:33:01Z</dcterms:created>
  <dcterms:modified xsi:type="dcterms:W3CDTF">2022-02-07T06:47:39Z</dcterms:modified>
</cp:coreProperties>
</file>