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4;&#1048;&#1057;&#1058;&#1040;&#1053;&#1058;\6._igra_u_medvedya_vo_boru_3_raza_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6c7/0018d26e-441652c1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детский сад «Олененок»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3551" y="3501008"/>
            <a:ext cx="5620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«У МЕДВЕДЯ ВО БОРУ»</a:t>
            </a:r>
            <a:endParaRPr lang="ru-RU" sz="3200" b="1" dirty="0"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7283" y="1340768"/>
            <a:ext cx="8376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Занятие  о физической культуре для детей средней группы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4760" y="4653136"/>
            <a:ext cx="44792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Быкова Э.В.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528" y="1772816"/>
            <a:ext cx="82444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овторить ходьбу в колонне по одному, развивать глазомер и ритмичность при перешагивании через бруски; 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упражнять в прокатывании мяча в прямом направлении, в лазанье под дугу.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332656"/>
            <a:ext cx="2356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5400" b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67544" y="908720"/>
            <a:ext cx="82444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 п. - стойка ноги на ширине ступни, мяч в обеих руках вниз. 1- Поднять мяч вперед, 2- вверх; 3- опустить мяч, 4- вернуться в исходное положение (5-6 раз).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260648"/>
            <a:ext cx="7996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мячом.</a:t>
            </a:r>
            <a:endParaRPr lang="ru-RU" sz="3200" b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https://konspekta.net/lektsianew/baza6/595089996989.files/image6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konspekta.net/lektsianew/baza6/595089996989.files/image6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s://konspekta.net/lektsianew/baza6/595089996989.files/image6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348880"/>
            <a:ext cx="2592288" cy="3699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9552" y="1124744"/>
            <a:ext cx="824440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 п. - стойка ноги на ширине плеч, мяч в обеих руках у груди. 1- Наклониться, 2- прокатить мяч от правой ноги к левой, 3- подняться, 4- вернуться в исходное положение (5-6 раз).</a:t>
            </a:r>
          </a:p>
          <a:p>
            <a:pPr algn="ctr"/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60648"/>
            <a:ext cx="7996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мячом.</a:t>
            </a:r>
            <a:endParaRPr lang="ru-RU" sz="3200" b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https://konspekta.net/lektsianew/baza6/595089996989.files/image6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konspekta.net/lektsianew/baza6/595089996989.files/image6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 descr="https://konspekta.net/lektsianew/baza6/595089996989.files/image665.jpg"/>
          <p:cNvPicPr>
            <a:picLocks noChangeAspect="1" noChangeArrowheads="1"/>
          </p:cNvPicPr>
          <p:nvPr/>
        </p:nvPicPr>
        <p:blipFill>
          <a:blip r:embed="rId3" cstate="print"/>
          <a:srcRect r="25806"/>
          <a:stretch>
            <a:fillRect/>
          </a:stretch>
        </p:blipFill>
        <p:spPr bwMode="auto">
          <a:xfrm>
            <a:off x="3707904" y="2636912"/>
            <a:ext cx="2160240" cy="3396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9552" y="940078"/>
            <a:ext cx="824440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 п. - сидя, ноги врозь, мяч в обеих руках перед собой. 1- Наклониться, 2- коснуться мячом пола как можно дальше, 3- выпрямиться, 4- вернуться в исходное положение (5-7 раз).</a:t>
            </a:r>
          </a:p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60648"/>
            <a:ext cx="7996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с мячом.</a:t>
            </a:r>
            <a:endParaRPr lang="ru-RU" sz="3200" b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https://konspekta.net/lektsianew/baza6/595089996989.files/image6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konspekta.net/lektsianew/baza6/595089996989.files/image6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 descr="https://iknigi.net/books_files/online_html/72084/i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924944"/>
            <a:ext cx="5715000" cy="2762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9552" y="1247855"/>
            <a:ext cx="82444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Прокатывание мяча в прямом направлении (3 раза).</a:t>
            </a:r>
          </a:p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88640"/>
            <a:ext cx="5231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движений.</a:t>
            </a:r>
            <a:endParaRPr lang="ru-RU" sz="3200" b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https://konspekta.net/lektsianew/baza6/595089996989.files/image6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konspekta.net/lektsianew/baza6/595089996989.files/image6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https://ds05.infourok.ru/uploads/ex/023e/0010b795-09bcf24a/hello_html_4cbfb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996952"/>
            <a:ext cx="3106316" cy="3106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83568" y="836712"/>
            <a:ext cx="752432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Лазанье под шнур, не касаясь руками пола (3-4 раза). Воспитатель ставит две стойки и натягивает шнур на высоте 50 см от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уровня пола</a:t>
            </a:r>
          </a:p>
          <a:p>
            <a:pPr algn="ctr"/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88640"/>
            <a:ext cx="5231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движений.</a:t>
            </a:r>
            <a:endParaRPr lang="ru-RU" sz="3200" b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https://konspekta.net/lektsianew/baza6/595089996989.files/image6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konspekta.net/lektsianew/baza6/595089996989.files/image6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 descr="https://iknigi.net/books_files/online_html/71720/i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924944"/>
            <a:ext cx="3654574" cy="3209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81662" y="188640"/>
            <a:ext cx="7283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Подвижная игра «У медведя во бору».</a:t>
            </a:r>
            <a:endParaRPr lang="ru-RU" sz="3200" b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https://konspekta.net/lektsianew/baza6/595089996989.files/image6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konspekta.net/lektsianew/baza6/595089996989.files/image6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https://s0.slide-share.ru/s_image/a60a9077ca2c17074219bce94c8fffaa/defbd9fb-e7da-4f77-8e98-8ed568ad13f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s0.slide-share.ru/s_image/a60a9077ca2c17074219bce94c8fffaa/defbd9fb-e7da-4f77-8e98-8ed568ad13f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s0.slide-share.ru/s_image/a60a9077ca2c17074219bce94c8fffaa/defbd9fb-e7da-4f77-8e98-8ed568ad13f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908720"/>
            <a:ext cx="882047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одной стороне зала (площадки) проводится черта - это опушка леса. За чертой, на расстоянии 2-3 шагов, очерчивается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 для медведя.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противоположном конце зала обозначается линией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.«Взрослый назначает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одного из играющих медведем (можно выбрать считалкой), остальные играющие - дети, они находятся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детей. 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Взрослый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говорит: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«Идите гулять».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направляются к опушке 01еса, собирают грибы - имитируют соответствующие движениями произносят: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483768" y="3068960"/>
            <a:ext cx="50040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 медведя во бору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Грибы, ягоды беру,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медведь не спит </a:t>
            </a: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нас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глядит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085184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Медведь с рычанием поднимается, дети убегают. Медведь старается их поймать (коснуться). Пойманного ребенка он отводит к себе «в бор». Игра возобновляется.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81662" y="188640"/>
            <a:ext cx="7283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Подвижная игра «У медведя во бору».</a:t>
            </a:r>
            <a:endParaRPr lang="ru-RU" sz="3200" b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https://konspekta.net/lektsianew/baza6/595089996989.files/image6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konspekta.net/lektsianew/baza6/595089996989.files/image6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https://s0.slide-share.ru/s_image/a60a9077ca2c17074219bce94c8fffaa/defbd9fb-e7da-4f77-8e98-8ed568ad13f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s0.slide-share.ru/s_image/a60a9077ca2c17074219bce94c8fffaa/defbd9fb-e7da-4f77-8e98-8ed568ad13f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s0.slide-share.ru/s_image/a60a9077ca2c17074219bce94c8fffaa/defbd9fb-e7da-4f77-8e98-8ed568ad13f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8" name="Picture 8" descr="https://puzzleit.ru/files/puzzles/101/101075/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5760640" cy="438021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652120" y="1484784"/>
            <a:ext cx="4392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 медведя во бору</a:t>
            </a:r>
          </a:p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Грибы, ягоды беру,</a:t>
            </a:r>
          </a:p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медведь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спит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на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глядит».</a:t>
            </a:r>
            <a:endParaRPr lang="ru-RU" sz="2800" dirty="0"/>
          </a:p>
        </p:txBody>
      </p:sp>
      <p:pic>
        <p:nvPicPr>
          <p:cNvPr id="11" name="6._igra_u_medvedya_vo_boru_3_raza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6._igra_u_medvedya_vo_boru_3_raza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092280" y="3373760"/>
            <a:ext cx="100811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12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409</Words>
  <Application>Microsoft Office PowerPoint</Application>
  <PresentationFormat>Экран (4:3)</PresentationFormat>
  <Paragraphs>34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</cp:revision>
  <dcterms:created xsi:type="dcterms:W3CDTF">2020-10-21T09:30:02Z</dcterms:created>
  <dcterms:modified xsi:type="dcterms:W3CDTF">2020-10-21T11:31:26Z</dcterms:modified>
</cp:coreProperties>
</file>