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65" r:id="rId11"/>
    <p:sldId id="274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5E79EF-1252-438B-B94E-7D564C4F5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5193AE-66F1-4AF8-922F-1F51D1A44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A2874D-CD93-45F1-B44B-325D4587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40D9DB-E476-400B-81DA-10D27964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CE8941-EB16-4AD2-B219-50824FD6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3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5EE66-B4A3-4B38-8026-27ED5185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5BEEB6-D7C5-49CA-9958-7536E6557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D8852D-D42F-4B8B-89C8-D79BCEAB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5FA057-BD8E-4596-8E2B-E7CC8EE9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30D31-E63C-4BCA-B655-743C882A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08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571C1C-70A6-4BFD-80EE-1A028FF0B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CC935A-4623-44E8-A0CF-3AC214CFA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B85D40-8678-4387-AA68-7F44C564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71EC8C-E28B-412D-92CF-5C3443A5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76AFB3-B719-41C7-AE36-D7ED00C2B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4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4C440-526D-4112-BAA8-613F9BC9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F78204-C427-4781-A511-64170BE01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CE888A-9857-4386-9175-0EB127C5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EB3B91-386B-4599-BCDD-F2DD6AAC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D41937-7ADE-43C4-883F-C0DB2AB8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1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3497FF-14D0-41DF-9194-6456D7D9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ACE46B-1854-4A43-A9E7-500CEA98B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98EA54-3EF6-4CE3-8E0A-5393D4F2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3F8FF1-C7CC-4E89-941C-768D6812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990CB6-4A19-40FC-A192-9077FF3C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16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FE22EE-B116-4047-AE33-C96BDB192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2B7668-BA42-4159-BE91-E132F9937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8BC533-FA91-4DBD-BC26-396418CDC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D3EF50-A4DF-4614-905C-2963D04A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AEC1C2-13EF-4694-9633-EB804BAB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89CF70-F0CC-4AA4-AF19-B1ABC944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C6D0C-AFD4-42CC-A984-BE7ACE2A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275271-7CA7-4B39-B5DB-03206410F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724F15-788F-4136-ACF6-B93882D39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5026C9-80B6-4948-A977-D6BD25E19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FF4C2D5-83C5-4829-890C-0BA126A4E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F29FB0-EB38-4B3D-A43A-36C04017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16B68A-D43C-41DC-8917-A789D410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F16938A-89D4-4A17-B1C8-C155620A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5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4D7820-0241-4936-BB91-844985994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D5435F-BA04-4DAE-AD1C-03DD0866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39AB0AE-ABF2-4957-BB60-4E1F784FB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2F7B6B-9C16-4F3C-84F3-D192C5A3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2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B5B19A-3F5B-4AC5-96B4-2D3B1A86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3A974F2-791F-4B56-9593-E66CDEBB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60A378-AEAD-422C-9E65-71AE5628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90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C1DE6-3D92-4136-9E1F-5ED3291C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9B7E22-6DBF-4343-83A4-31BF5E329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FE2314-D13D-4E5B-AB17-E61642B79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990790-27BC-48EC-8AF5-CC9A4A9B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A18648-5E4F-4A6D-BA94-BA47F365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E682B1-5856-4F1E-9BAC-2B986531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3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AC109-2C93-4CC5-A72B-2C7E1563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A3FD0B3-480C-4DA5-A2ED-7DE25CEF8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1B424C-14BA-409B-8571-3861C3DFC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E617AD-A37C-4696-A0C1-BD1EE838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9F2747-5F6B-43A5-9301-33A965CB3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D24239-14B9-48FF-9181-37858173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68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6A605-3BCB-4EAA-99E1-BF7A104D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D35A08-A86A-4EE3-BC0E-EE3CE5F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284CE-E62A-4AD6-86A8-2367B9690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94A3-C20A-4ADA-91E6-1DED4525C75B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89E824-8FDB-4A72-A75D-83146CF78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A7A90F-411E-468C-BDF5-8160EC04A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90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6._igra_u_medvedya_vo_boru_3_raza_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s://im0-tub-ru.yandex.net/i?id=75ef34139002173d703084cf4a53e03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lvl="0"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1003" y="1136358"/>
            <a:ext cx="8989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 средней  группы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82376" y="5710535"/>
            <a:ext cx="4689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79794" y="1964174"/>
            <a:ext cx="53944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 медведя во бору»</a:t>
            </a:r>
          </a:p>
        </p:txBody>
      </p:sp>
      <p:pic>
        <p:nvPicPr>
          <p:cNvPr id="13314" name="Picture 2" descr="https://img2.freepng.ru/20180313/zlq/kisspng-cartoon-animal-royalty-free-clip-art-cartoon-hand-painted-brown-bear-5aa8329f88d2c0.97894119152097244756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93" b="90000" l="10000" r="9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51999" y="3572877"/>
            <a:ext cx="4612703" cy="28701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im0-tub-ru.yandex.net/i?id=75ef34139002173d703084cf4a53e03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движения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4399" y="1403645"/>
            <a:ext cx="10574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Прыжки со скамейки (высота 20 см) на резиновую дорожку (6-8 раз).</a:t>
            </a: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https://avangardsport.com/_bl/5/6126355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251" b="89711" l="0" r="95532">
                        <a14:foregroundMark x1="75296" y1="23955" x2="75296" y2="23955"/>
                        <a14:foregroundMark x1="43495" y1="42122" x2="43495" y2="42122"/>
                        <a14:foregroundMark x1="5125" y1="68489" x2="5125" y2="68489"/>
                        <a14:foregroundMark x1="14060" y1="57717" x2="14060" y2="57717"/>
                        <a14:foregroundMark x1="35611" y1="16559" x2="35611" y2="16559"/>
                        <a14:foregroundMark x1="78449" y1="33923" x2="78449" y2="3392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459760" y="3652823"/>
            <a:ext cx="4098193" cy="3349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im0-tub-ru.yandex.net/i?id=75ef34139002173d703084cf4a53e03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движения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4399" y="1403645"/>
            <a:ext cx="10574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Прокатывание мяча между предметами (3 раза).</a:t>
            </a: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6" name="Picture 2" descr="https://ds04.infourok.ru/uploads/ex/0bc2/0007d3f1-c36f9f20/hello_html_m3c85ac8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9106" y="4373063"/>
            <a:ext cx="3656770" cy="2105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«У медведя во бору»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92702" y="1111348"/>
            <a:ext cx="971608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Медведь садится на корточки и изображает сон (складывает ладошки, наклоняет голову и кладет ладошки под голову). Детки, имитируют прогулку по лесу и сбор грибов и ягод и складывают их в воображаемую корзинку. После того, как воспитатель произносит стишок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медведя во бору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Грибы, ягоды беру.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медведь не спит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на нас рычит.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произносит долгий звук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р-р-р-р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разбегаются. И кого догонит медведь становится следующим «медведем»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ulti-mama.ru/wp-content/uploads/2020/06/podvizhnaya-igra-u-medvedya-vo-boru-1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12192000" cy="6883791"/>
          </a:xfrm>
          <a:prstGeom prst="rect">
            <a:avLst/>
          </a:prstGeom>
          <a:noFill/>
        </p:spPr>
      </p:pic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6._igra_u_medvedya_vo_boru_3_raza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58461" y="3234396"/>
            <a:ext cx="888609" cy="88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27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im0-tub-ru.yandex.net/i?id=75ef34139002173d703084cf4a53e03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23889" y="1262968"/>
            <a:ext cx="89892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упражнять детей в перестроении в пары на месте; 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прыжках с приземлением на полусогнутые ноги; 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глазомер и ловкость при прокатывании мяча между предметами.</a:t>
            </a:r>
          </a:p>
        </p:txBody>
      </p:sp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im0-tub-ru.yandex.net/i?id=75ef34139002173d703084cf4a53e03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часть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58683" y="1713133"/>
            <a:ext cx="7798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и бег в колонне по одному. 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Построение в шеренгу.</a:t>
            </a:r>
          </a:p>
        </p:txBody>
      </p:sp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im0-tub-ru.yandex.net/i?id=75ef34139002173d703084cf4a53e03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мячом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5423" y="1192628"/>
            <a:ext cx="11422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И. п. - стойка ноги на ширине плеч, мяч в правой руке. Поднять руки через стороны вверх, переложить мяч в левую руку, опустить руки, вернуться в исходное положение (5-6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84D64DF-EDD1-4CA7-BA9B-594F39050F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976" y="3024988"/>
            <a:ext cx="1632857" cy="329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im0-tub-ru.yandex.net/i?id=75ef34139002173d703084cf4a53e03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мячом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5423" y="1192628"/>
            <a:ext cx="11422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И. п. - стойка ноги на ширине плеч, мяч в правой руке. Наклон вперед, коснуться мячом пола у левой ноги. Выпрямиться, переложить мяч в левую руку. То же к правой ноге (по 3 раза в каждую сторону).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26" name="Picture 2" descr="https://konspekta.net/lektsianew/baza6/595089996989.files/image6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7914" y="2886306"/>
            <a:ext cx="2348474" cy="3351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im0-tub-ru.yandex.net/i?id=75ef34139002173d703084cf4a53e03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мячом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5423" y="1192628"/>
            <a:ext cx="11422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И. п. - сидя, ноги вместе, мяч лежит на стопах ног, руки в упоре сзади. Поднять прямые ноги, перекатить мяч на живот и поймать его; вернуться в исходное положение (5-6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B2E502B-AA75-4A83-8A85-28CE1DF210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911" t="71046" r="43694" b="1021"/>
          <a:stretch/>
        </p:blipFill>
        <p:spPr>
          <a:xfrm>
            <a:off x="4687551" y="4482320"/>
            <a:ext cx="3588396" cy="140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im0-tub-ru.yandex.net/i?id=75ef34139002173d703084cf4a53e03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мячом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5423" y="1192628"/>
            <a:ext cx="11422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И. п. - сидя на пятках, мяч в правой руке. Прокатить мяч вправо и влево вокруг туловища, перебирая его руками (по 3 раза в каждую сторону).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0F1606D-907D-4AFD-8C40-EC1D7BD39D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420" y="3812345"/>
            <a:ext cx="5441560" cy="255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im0-tub-ru.yandex.net/i?id=75ef34139002173d703084cf4a53e03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мячом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5423" y="1192628"/>
            <a:ext cx="11422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И. п. -лежа на животе, ноги прямые, мяч в согнутых руках. Прогнуться, вынести мяч вперед-вверх, руки прямые; вернуться в исходное положение (4- 5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0" name="Picture 2" descr="https://s1.studylib.ru/store/data/000571999_1-3a8cbc12f7f6c2482185393c0b8c455d.png"/>
          <p:cNvPicPr>
            <a:picLocks noChangeAspect="1" noChangeArrowheads="1"/>
          </p:cNvPicPr>
          <p:nvPr/>
        </p:nvPicPr>
        <p:blipFill>
          <a:blip r:embed="rId3" cstate="print"/>
          <a:srcRect l="9358" t="84600" r="65992" b="3861"/>
          <a:stretch>
            <a:fillRect/>
          </a:stretch>
        </p:blipFill>
        <p:spPr bwMode="auto">
          <a:xfrm>
            <a:off x="4360985" y="4177176"/>
            <a:ext cx="3235569" cy="21392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im0-tub-ru.yandex.net/i?id=75ef34139002173d703084cf4a53e03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мячом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7626" y="911274"/>
            <a:ext cx="11422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И. п. - ноги слегка расставлены, мяч в правой руке. Прыжки на двух ногах с поворотом кругом в обе стороны в чередовании с небольшой паузой (на счет 1-8, повторить 3-4 раза).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305A604-9FDA-4665-8403-017D11B4B3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31356"/>
          <a:stretch/>
        </p:blipFill>
        <p:spPr>
          <a:xfrm>
            <a:off x="4258044" y="2852980"/>
            <a:ext cx="3533547" cy="3270256"/>
          </a:xfrm>
          <a:prstGeom prst="rect">
            <a:avLst/>
          </a:prstGeom>
        </p:spPr>
      </p:pic>
      <p:sp>
        <p:nvSpPr>
          <p:cNvPr id="14" name="Овал 13">
            <a:extLst>
              <a:ext uri="{FF2B5EF4-FFF2-40B4-BE49-F238E27FC236}">
                <a16:creationId xmlns:a16="http://schemas.microsoft.com/office/drawing/2014/main" id="{28A549A4-6394-4CC4-AB34-AD4B4525E3B7}"/>
              </a:ext>
            </a:extLst>
          </p:cNvPr>
          <p:cNvSpPr/>
          <p:nvPr/>
        </p:nvSpPr>
        <p:spPr>
          <a:xfrm>
            <a:off x="5245239" y="3926060"/>
            <a:ext cx="217715" cy="2355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28A549A4-6394-4CC4-AB34-AD4B4525E3B7}"/>
              </a:ext>
            </a:extLst>
          </p:cNvPr>
          <p:cNvSpPr/>
          <p:nvPr/>
        </p:nvSpPr>
        <p:spPr>
          <a:xfrm>
            <a:off x="7085762" y="3909648"/>
            <a:ext cx="217715" cy="2355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803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466</Words>
  <Application>Microsoft Office PowerPoint</Application>
  <PresentationFormat>Широкоэкранный</PresentationFormat>
  <Paragraphs>37</Paragraphs>
  <Slides>13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</dc:creator>
  <cp:lastModifiedBy>вася</cp:lastModifiedBy>
  <cp:revision>22</cp:revision>
  <dcterms:created xsi:type="dcterms:W3CDTF">2020-12-01T08:53:00Z</dcterms:created>
  <dcterms:modified xsi:type="dcterms:W3CDTF">2020-12-07T03:23:13Z</dcterms:modified>
</cp:coreProperties>
</file>