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6DF72-3EAC-46CC-8DF6-7E93028C4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560F7-9876-4C84-8721-757D52BA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145CB-8181-430F-AE33-285EFB22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98A53-9ABA-408D-8900-2AE6EA52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AEB0B-1BBD-4932-A834-015B371A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5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C3C6B-36DB-4847-ABFD-188A4FCB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E3AD96-120C-4AA2-B666-0FA4E2D4C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8449E-06D3-428D-96AC-1A3C888A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FFF33-3529-47D8-B0FA-6CAB7B49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B92F-0E69-4F34-9C95-1070E6AF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4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BD394-23B8-4909-BEC8-0F89B2D04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A9F34-7D1F-4D46-8840-E10C3FF7D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65C77-4424-4B51-819E-CA233B9B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ECE38-28EF-4476-A49D-609DACAA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3D93-1A5E-446A-9CFA-BD24FA7B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3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CADA-56BC-4E18-AF78-47B589D5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36DFA-A4B8-436D-89C4-71C52935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1E50B-0FFB-4600-BA07-476D9403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966AED-CB13-48A3-9FBB-B25ADF63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0CAAB-91AA-46FE-ACC0-CBA346B1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1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25435-154E-4C25-B609-30806E77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7A819F-EF8D-4289-90D5-DD630ED4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7EE59-043B-4F06-BD3F-8751DDB9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07670-76BF-412A-86E3-FD4AB47A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EA522-67A3-43C7-AE74-746C99C7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9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7251E-0969-496F-81CA-CC75723D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CC6E4-5153-4A07-881B-34206B548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770CCB-E465-4722-AA71-391B280D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40DA0-97BC-49CC-8782-8A6EF0B4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B1C9B6-C61D-4254-AC65-4D55206F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D8A74F-A274-4E8B-9ADA-17D9B827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4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24019-09C6-4FC1-92B0-DC3C75CC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87C7E-5C39-4B6B-8A3A-A17890528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6F9557-93EB-4667-8480-B310F9CD6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F21101-C97E-4BAA-A294-D9EAA12A0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FA77F8-7ECF-4A81-8D23-2931BB7B8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922EBF-25B5-4D68-B3BA-0C247D6F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DA209C-4E82-42D9-93CD-030685AC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110A68-FAF6-498B-BEDF-40A4A026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6C0CD-69DF-4AED-9638-B472D16C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7A777E-5576-41BC-B2F3-9CD4646E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683732-9C2E-4550-AEE3-D64FAEF2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F41F41-718E-46C6-BAE6-669B10CC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DDA4C8-2F50-40F2-A87E-16C9EE15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92E49D-1B6B-42A2-A3A6-280193D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1E5EE8-EC81-4F76-8CC3-0C456877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4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1D614-9733-4183-AD42-D0D3B5B4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339A0-8759-440F-95BC-60161E56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592232-92C4-472D-B4FA-82B23C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743B1-221B-4E0C-88C9-0F4F97B3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FE0B95-5970-4AEB-882F-BC237323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6AE43-E340-456C-9528-62610235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28C6B-34FD-411A-BAD8-2E5AA674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550C70-4928-4239-AFA3-93E6EC7ED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F4B36B-4F2E-4905-BB00-CAEC8800A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AB41B-37EE-4AC3-9D01-AE9D307B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3A022-33E7-4D98-AE36-B99F3A7E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F56110-4FDA-4345-8A18-29F0610D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5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B4E5C-878F-4A1A-B533-FDB8890B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859B9C-01E4-4F07-A6DA-AA6B42948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7B5AB-5E0C-4AC0-A4ED-A261E1554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69E0-1F52-49FF-B242-4B2F679E7D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9E280-8B96-4576-8E9F-25B7F39B6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DF3D9-36C6-45C1-8E5D-C3660D13D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3F13-CCA4-4A61-A659-EA8E5401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BE6AB9-B476-4C0C-9BF8-B0926ACF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5724E-3583-4CC4-9D34-7A3A42B67B5E}"/>
              </a:ext>
            </a:extLst>
          </p:cNvPr>
          <p:cNvSpPr txBox="1"/>
          <p:nvPr/>
        </p:nvSpPr>
        <p:spPr>
          <a:xfrm>
            <a:off x="799514" y="181486"/>
            <a:ext cx="10592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5A9F5-3622-4AAA-9E9D-86A5DAA116C3}"/>
              </a:ext>
            </a:extLst>
          </p:cNvPr>
          <p:cNvSpPr txBox="1"/>
          <p:nvPr/>
        </p:nvSpPr>
        <p:spPr>
          <a:xfrm>
            <a:off x="1343466" y="1348713"/>
            <a:ext cx="8895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 средней  группы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361D5-27ED-45E2-A7D0-0F4DB40C39D4}"/>
              </a:ext>
            </a:extLst>
          </p:cNvPr>
          <p:cNvSpPr txBox="1"/>
          <p:nvPr/>
        </p:nvSpPr>
        <p:spPr>
          <a:xfrm>
            <a:off x="7679787" y="4859887"/>
            <a:ext cx="4512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553B3-D0B4-47FA-84B9-7E0E2D65C3E8}"/>
              </a:ext>
            </a:extLst>
          </p:cNvPr>
          <p:cNvSpPr txBox="1"/>
          <p:nvPr/>
        </p:nvSpPr>
        <p:spPr>
          <a:xfrm>
            <a:off x="1976512" y="2488691"/>
            <a:ext cx="30526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«Найдем цыпленка»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9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93" y="7489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2560" y="5869909"/>
            <a:ext cx="788234" cy="91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620771" y="1358797"/>
            <a:ext cx="8895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Прыжки через 4-5 брусков, помогая себе взмахом рук. Высота бруска 6 см.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1159905" y="99423"/>
            <a:ext cx="987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14153-05CC-4719-87FC-572D605E7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39" l="2667" r="90000">
                        <a14:foregroundMark x1="80500" y1="18678" x2="80500" y2="18678"/>
                        <a14:foregroundMark x1="84167" y1="25000" x2="84167" y2="25000"/>
                        <a14:foregroundMark x1="73333" y1="53161" x2="73333" y2="53161"/>
                        <a14:foregroundMark x1="72000" y1="70402" x2="72000" y2="70402"/>
                        <a14:foregroundMark x1="23500" y1="34770" x2="23500" y2="34770"/>
                        <a14:foregroundMark x1="33500" y1="22126" x2="33500" y2="22126"/>
                        <a14:foregroundMark x1="18167" y1="28736" x2="18167" y2="28736"/>
                        <a14:foregroundMark x1="20667" y1="50575" x2="20667" y2="50575"/>
                        <a14:foregroundMark x1="23833" y1="59483" x2="23833" y2="59483"/>
                        <a14:foregroundMark x1="25833" y1="58908" x2="25833" y2="58908"/>
                        <a14:backgroundMark x1="81667" y1="24138" x2="81667" y2="2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378" y="2738921"/>
            <a:ext cx="5422509" cy="314505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EC86F4-F160-4AFF-8474-3F2E8F3B40DC}"/>
              </a:ext>
            </a:extLst>
          </p:cNvPr>
          <p:cNvSpPr/>
          <p:nvPr/>
        </p:nvSpPr>
        <p:spPr>
          <a:xfrm>
            <a:off x="4093698" y="4965895"/>
            <a:ext cx="844062" cy="53330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9F5693-D17A-458C-A8B8-25B911159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920" y="4965895"/>
            <a:ext cx="853514" cy="5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2E463E-126A-4285-AC9D-7A93CB6C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91372-B00D-4C1C-991D-2853646A138C}"/>
              </a:ext>
            </a:extLst>
          </p:cNvPr>
          <p:cNvSpPr txBox="1"/>
          <p:nvPr/>
        </p:nvSpPr>
        <p:spPr>
          <a:xfrm>
            <a:off x="-101600" y="0"/>
            <a:ext cx="619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малой подвижности «Найдем цыпленка».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79C0E-DA8D-4534-AB8C-60FF043F6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42" y="3886160"/>
            <a:ext cx="786452" cy="914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59C5B-686A-4B4E-BF3D-382142305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574" y="3886160"/>
            <a:ext cx="786452" cy="914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64D24-1C56-4E6E-971F-0905B3466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914" y="1443242"/>
            <a:ext cx="465798" cy="5416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18DD77-1574-47B4-944D-060A1EE7D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483" y="802680"/>
            <a:ext cx="469433" cy="542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9DBAFF-B145-4020-AF6C-D077602A3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61" y="6217438"/>
            <a:ext cx="469433" cy="542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474136-2360-4BC3-AFA0-4744468C5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655" y="3486573"/>
            <a:ext cx="469433" cy="5425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19D246-4CEE-4166-8573-12B2CFC19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054" y="4800639"/>
            <a:ext cx="469433" cy="542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161226-546E-428B-A26B-8715EAA129CA}"/>
              </a:ext>
            </a:extLst>
          </p:cNvPr>
          <p:cNvSpPr txBox="1"/>
          <p:nvPr/>
        </p:nvSpPr>
        <p:spPr>
          <a:xfrm>
            <a:off x="2576583" y="4219845"/>
            <a:ext cx="54065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заранее прячет в каком-либо месте игрушечного цыпленка и предлагает поискать его. Тот, кто заметит, где находится игрушка, подходит к воспитателю и тихо ему об этом говорит. Когда большинство детей справятся с заданием, воспитатель разрешает подойти к игрушке и принести ее.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DC3F6791-7657-4C1F-B13A-155EF45FD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8115" y="2224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4153" y="5120641"/>
            <a:ext cx="1047846" cy="121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343466" y="1348713"/>
            <a:ext cx="88954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внимание детей при выполнении заданий в ходьбе и беге;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упражнять в сохранении устойчивого равновесия при ходьбе по уменьшенной площади опоры;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развивать ловкость и координацию движений в прыжках через препятствие.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4708705" y="289636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428307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123" y="5509287"/>
            <a:ext cx="1047846" cy="121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343466" y="1348713"/>
            <a:ext cx="88954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Ходьба и бег в колонне по одному, обозначая повороты на углах зала (ориентиры-кубики или кегли);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ходьба и бег врассыпную;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сигналу воспитателя перестроение в колонну по одному в движении с поиском своего места в колонне.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4668565" y="289636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часть</a:t>
            </a:r>
          </a:p>
        </p:txBody>
      </p:sp>
    </p:spTree>
    <p:extLst>
      <p:ext uri="{BB962C8B-B14F-4D97-AF65-F5344CB8AC3E}">
        <p14:creationId xmlns:p14="http://schemas.microsoft.com/office/powerpoint/2010/main" val="376537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123" y="5509287"/>
            <a:ext cx="1047846" cy="121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343466" y="1348713"/>
            <a:ext cx="88954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И. п. - стойка ноги на ширине ступни, платочек в обеих руках, хват за концы сверху. 1- платочек 2-вперед, 3-вверх, 4-вперед, вернуться в исходное положение (4-5 раз)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1159905" y="99423"/>
            <a:ext cx="987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платочком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DD8E3-1580-43AB-BD97-EB531A7BBC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6" b="89846" l="1611" r="14622">
                        <a14:backgroundMark x1="8798" y1="66462" x2="8798" y2="66462"/>
                      </a14:backgroundRemoval>
                    </a14:imgEffect>
                  </a14:imgLayer>
                </a14:imgProps>
              </a:ext>
            </a:extLst>
          </a:blip>
          <a:srcRect r="83736"/>
          <a:stretch/>
        </p:blipFill>
        <p:spPr>
          <a:xfrm>
            <a:off x="4747354" y="2907269"/>
            <a:ext cx="1653469" cy="4094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E9D863-F2B9-4019-8D64-B3CEBA138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187" y="1880482"/>
            <a:ext cx="768162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93" y="7489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234" y="5509287"/>
            <a:ext cx="1047846" cy="121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343466" y="1348713"/>
            <a:ext cx="88954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И. п. - стойка ноги на ширине плеч, платочек в правой руке. Поворот вправо, взмахнуть платочком, вернуться в исходное положение. Переложить платочек в левую руку, то же повторить влево (по 3 раза в каждую сторону).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1159905" y="99423"/>
            <a:ext cx="987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платочком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6BA10A-DE66-49FE-B9EC-BC9D14F08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905" y="3085829"/>
            <a:ext cx="2200336" cy="3494134"/>
          </a:xfrm>
          <a:prstGeom prst="rect">
            <a:avLst/>
          </a:prstGeom>
        </p:spPr>
      </p:pic>
      <p:sp>
        <p:nvSpPr>
          <p:cNvPr id="9" name="Ромб 8">
            <a:extLst>
              <a:ext uri="{FF2B5EF4-FFF2-40B4-BE49-F238E27FC236}">
                <a16:creationId xmlns:a16="http://schemas.microsoft.com/office/drawing/2014/main" id="{D4E8E69E-616C-442C-863F-AE0B773311F4}"/>
              </a:ext>
            </a:extLst>
          </p:cNvPr>
          <p:cNvSpPr/>
          <p:nvPr/>
        </p:nvSpPr>
        <p:spPr>
          <a:xfrm>
            <a:off x="2910468" y="3265346"/>
            <a:ext cx="363429" cy="660271"/>
          </a:xfrm>
          <a:prstGeom prst="diamon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7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93" y="7489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60" y="3953022"/>
            <a:ext cx="689545" cy="800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343466" y="1348713"/>
            <a:ext cx="88954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И. п. - стойка ноги на ширине ступни, платочек в обеих руках вниз, хват сверху за концы. Присесть, платочек вперед, встать, опустить платочек, вернуться в исходное положение (4-5 раз).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1159905" y="99423"/>
            <a:ext cx="987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платочком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78A281-3038-4876-9E74-AAF19EF2C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12" y="3429000"/>
            <a:ext cx="3935910" cy="23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93" y="7489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234" y="5509287"/>
            <a:ext cx="1047846" cy="121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343466" y="1348713"/>
            <a:ext cx="88954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И. п. - стойка ноги на ширине плеч, платочек в согнутых руках перед собой. Наклон вперед, помахать платочком вправо-влево, выпрямиться, вернуться в исходное положение (4-5 раз).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1159905" y="99423"/>
            <a:ext cx="987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платочком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28112-F79A-4D07-A439-EF39FBEA7A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03" b="82500" l="30997" r="68806">
                        <a14:foregroundMark x1="49000" y1="33819" x2="49000" y2="33819"/>
                      </a14:backgroundRemoval>
                    </a14:imgEffect>
                  </a14:imgLayer>
                </a14:imgProps>
              </a:ext>
            </a:extLst>
          </a:blip>
          <a:srcRect l="26271" t="16128" r="26468" b="10125"/>
          <a:stretch/>
        </p:blipFill>
        <p:spPr>
          <a:xfrm>
            <a:off x="1575583" y="2594273"/>
            <a:ext cx="3165230" cy="3388137"/>
          </a:xfrm>
          <a:prstGeom prst="rect">
            <a:avLst/>
          </a:prstGeom>
        </p:spPr>
      </p:pic>
      <p:sp>
        <p:nvSpPr>
          <p:cNvPr id="8" name="Ромб 7">
            <a:extLst>
              <a:ext uri="{FF2B5EF4-FFF2-40B4-BE49-F238E27FC236}">
                <a16:creationId xmlns:a16="http://schemas.microsoft.com/office/drawing/2014/main" id="{40612016-717A-44C3-BD44-41073C8861BA}"/>
              </a:ext>
            </a:extLst>
          </p:cNvPr>
          <p:cNvSpPr/>
          <p:nvPr/>
        </p:nvSpPr>
        <p:spPr>
          <a:xfrm>
            <a:off x="3882681" y="3468323"/>
            <a:ext cx="267288" cy="583172"/>
          </a:xfrm>
          <a:prstGeom prst="diamon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7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93" y="7489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726" y="5843208"/>
            <a:ext cx="788234" cy="91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620771" y="1358797"/>
            <a:ext cx="88954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И. п. - ноги слегка расставлены, платочек в правой руке. Прыжки на двух ногах на месте в чередовании с небольшой паузой. Выполняется под счет воспитателя на счет 1-8, повторить 3 раза.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1159905" y="99423"/>
            <a:ext cx="987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платочком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E50DD1-AE44-4424-90C2-79F66D3420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58" b="80366" l="35882" r="54510">
                        <a14:foregroundMark x1="46667" y1="74607" x2="46667" y2="74607"/>
                        <a14:foregroundMark x1="44118" y1="47906" x2="44118" y2="47906"/>
                      </a14:backgroundRemoval>
                    </a14:imgEffect>
                  </a14:imgLayer>
                </a14:imgProps>
              </a:ext>
            </a:extLst>
          </a:blip>
          <a:srcRect l="33976" t="27286" r="43146" b="16653"/>
          <a:stretch/>
        </p:blipFill>
        <p:spPr>
          <a:xfrm>
            <a:off x="5008098" y="2981569"/>
            <a:ext cx="1716260" cy="3150096"/>
          </a:xfrm>
          <a:prstGeom prst="rect">
            <a:avLst/>
          </a:prstGeom>
        </p:spPr>
      </p:pic>
      <p:sp>
        <p:nvSpPr>
          <p:cNvPr id="8" name="Ромб 7">
            <a:extLst>
              <a:ext uri="{FF2B5EF4-FFF2-40B4-BE49-F238E27FC236}">
                <a16:creationId xmlns:a16="http://schemas.microsoft.com/office/drawing/2014/main" id="{72D333C2-0693-4B0B-A9F6-D46215BDC96A}"/>
              </a:ext>
            </a:extLst>
          </p:cNvPr>
          <p:cNvSpPr/>
          <p:nvPr/>
        </p:nvSpPr>
        <p:spPr>
          <a:xfrm>
            <a:off x="5190977" y="4280378"/>
            <a:ext cx="382069" cy="745588"/>
          </a:xfrm>
          <a:prstGeom prst="diamo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0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6857E-FB9A-4F68-A66E-F3E05C94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93" y="7489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5192-FB44-4266-8FDF-5023EBD9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556" l="9677" r="92903">
                        <a14:foregroundMark x1="46323" y1="20333" x2="46323" y2="20333"/>
                        <a14:foregroundMark x1="61806" y1="23222" x2="61806" y2="23222"/>
                        <a14:foregroundMark x1="65677" y1="29333" x2="65677" y2="29333"/>
                        <a14:foregroundMark x1="40387" y1="23000" x2="40387" y2="23000"/>
                        <a14:foregroundMark x1="41290" y1="28333" x2="41290" y2="28333"/>
                        <a14:foregroundMark x1="44903" y1="21778" x2="44903" y2="21778"/>
                        <a14:foregroundMark x1="61548" y1="26222" x2="61548" y2="26222"/>
                        <a14:foregroundMark x1="64903" y1="23778" x2="64903" y2="23778"/>
                        <a14:foregroundMark x1="46065" y1="63556" x2="46065" y2="63556"/>
                        <a14:foregroundMark x1="38710" y1="64000" x2="38710" y2="64000"/>
                        <a14:foregroundMark x1="43226" y1="18444" x2="43226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2560" y="5869909"/>
            <a:ext cx="788234" cy="91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3675-042C-4D42-A63E-DA86F58A6DBF}"/>
              </a:ext>
            </a:extLst>
          </p:cNvPr>
          <p:cNvSpPr txBox="1"/>
          <p:nvPr/>
        </p:nvSpPr>
        <p:spPr>
          <a:xfrm>
            <a:off x="1620771" y="1358797"/>
            <a:ext cx="88954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Равновесие - ходьба по шнуру, положенному прямо, приставляя пятку одной ноги к носку другой, руки на поясе. Длина шнура 2 м. Повторить 2 раза.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E67D-A453-485B-999F-6EF50A67565F}"/>
              </a:ext>
            </a:extLst>
          </p:cNvPr>
          <p:cNvSpPr txBox="1"/>
          <p:nvPr/>
        </p:nvSpPr>
        <p:spPr>
          <a:xfrm>
            <a:off x="1159905" y="99423"/>
            <a:ext cx="987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8BA93-EC20-42B2-85B6-CC01D5AE3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31" l="2899" r="89493">
                        <a14:foregroundMark x1="48913" y1="6747" x2="48913" y2="6747"/>
                        <a14:foregroundMark x1="42391" y1="15904" x2="42391" y2="15904"/>
                        <a14:foregroundMark x1="51087" y1="41928" x2="51087" y2="41928"/>
                        <a14:foregroundMark x1="51087" y1="53976" x2="51087" y2="53976"/>
                        <a14:foregroundMark x1="39855" y1="54458" x2="39855" y2="54458"/>
                        <a14:foregroundMark x1="47101" y1="41928" x2="47101" y2="41928"/>
                        <a14:foregroundMark x1="51449" y1="28916" x2="51449" y2="28916"/>
                        <a14:foregroundMark x1="46739" y1="20964" x2="46739" y2="20964"/>
                        <a14:foregroundMark x1="26812" y1="38795" x2="26812" y2="38795"/>
                        <a14:foregroundMark x1="71739" y1="35663" x2="71739" y2="35663"/>
                        <a14:foregroundMark x1="52174" y1="66988" x2="52174" y2="66988"/>
                        <a14:foregroundMark x1="34783" y1="66988" x2="34783" y2="66988"/>
                        <a14:foregroundMark x1="51087" y1="78554" x2="51087" y2="785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0463" y="2764873"/>
            <a:ext cx="2251072" cy="33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43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448</Words>
  <Application>Microsoft Office PowerPoint</Application>
  <PresentationFormat>Широкоэкранный</PresentationFormat>
  <Paragraphs>36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11</cp:revision>
  <dcterms:created xsi:type="dcterms:W3CDTF">2020-11-26T12:28:09Z</dcterms:created>
  <dcterms:modified xsi:type="dcterms:W3CDTF">2020-11-30T10:53:48Z</dcterms:modified>
</cp:coreProperties>
</file>