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0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9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5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8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0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2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7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8DA0-127C-4DC7-8FDE-14096A36032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F40E-F9D6-4AF4-9C9C-D1FEB8A11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8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76789" y="177726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Организованной образовательной деятельности по формированию целостной картины мира в средней группе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«Профессии»</a:t>
            </a:r>
          </a:p>
        </p:txBody>
      </p:sp>
    </p:spTree>
    <p:extLst>
      <p:ext uri="{BB962C8B-B14F-4D97-AF65-F5344CB8AC3E}">
        <p14:creationId xmlns:p14="http://schemas.microsoft.com/office/powerpoint/2010/main" val="296011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0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831" y="411108"/>
            <a:ext cx="3825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Скажи, кто так вкусно готовит щи капустные,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 котлеты, салаты, винегреты,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завтраки, обеды?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(Повар)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3406" y="1272660"/>
            <a:ext cx="3339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дни болезней всех полезней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лечит нас от всех болезней?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(Врач)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06286" y="1825625"/>
            <a:ext cx="4043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Темной ночью, ясным днем он сражается с огнем.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каске, будто воин славный, на пожар спешит...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(пожарный)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3" y="2055813"/>
            <a:ext cx="2591025" cy="304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025" y="2634460"/>
            <a:ext cx="2171891" cy="2792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575" y="3536908"/>
            <a:ext cx="2414225" cy="3048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2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825" y="527803"/>
            <a:ext cx="4378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 своем стоит, за порядком он следит.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смелый офицер. Кто он?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(Полицейский)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722" y="1418598"/>
            <a:ext cx="3597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витрине все продукты: овощи, орехи, фрукты.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и огурец предлагает...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(продавец)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89751" y="2273780"/>
            <a:ext cx="3468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вежливости нас, почитает вслух рассказ.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учитель, не писатель. Это точно...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2" y="1944858"/>
            <a:ext cx="3048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149" y="2753864"/>
            <a:ext cx="3048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493" y="3716604"/>
            <a:ext cx="3961608" cy="235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8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53111" y="72737"/>
            <a:ext cx="6356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правильную картинку»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10" y="1276623"/>
            <a:ext cx="108676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читает предложение, а ребенок должен выбрать картинку, которая соответствует тексту.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Стрижет волосы 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Готовит еду…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Делает прививки…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Водит автомобиль…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Учит детей…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Строит дом...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7.Тушит пожар…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8.Продает продукты...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25" y="1865468"/>
            <a:ext cx="2178172" cy="2263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389" y="4164255"/>
            <a:ext cx="2205149" cy="2339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92" y="1876746"/>
            <a:ext cx="2215802" cy="23025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786" y="4190160"/>
            <a:ext cx="2226983" cy="22758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136" y="1882263"/>
            <a:ext cx="2152650" cy="2276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5746" y="1876375"/>
            <a:ext cx="2191850" cy="22795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8394" y="4190160"/>
            <a:ext cx="2209800" cy="2305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0631" y="4155899"/>
            <a:ext cx="2187916" cy="22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54445" y="847602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«Профессии».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профессии играли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на месте)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миг мы лётчиками стали!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(прямые руки в стороны)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самолёте полетали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(покружиться вокруг себя)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шофёрами вдруг стали!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на месте)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Руль теперь в руках у нас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перед собой, «держим руль»)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едем, просто класс!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(бег вокруг себя с рулем)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на стройке мы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на месте)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Кладём ровно кирпичи.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перед собой согнуты в локтях)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Раз- кирпич и два, и три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(поднимаем руки вверх)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 мы, посмотри!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(соединить прямые руки над головой)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закончена игра,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на стульчики пора.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81" y="542477"/>
            <a:ext cx="2352817" cy="2886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98" y="2381903"/>
            <a:ext cx="2618858" cy="3238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33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7911" y="49884"/>
            <a:ext cx="4221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лишнее?»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0446" b="7247"/>
          <a:stretch/>
        </p:blipFill>
        <p:spPr>
          <a:xfrm rot="721102">
            <a:off x="7751567" y="3721803"/>
            <a:ext cx="2585163" cy="2277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2533">
            <a:off x="1642799" y="775718"/>
            <a:ext cx="2405989" cy="2405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1448">
            <a:off x="765428" y="3474241"/>
            <a:ext cx="3716730" cy="2503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4821">
            <a:off x="8327212" y="1045964"/>
            <a:ext cx="2333241" cy="24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7696">
            <a:off x="7430211" y="1273705"/>
            <a:ext cx="2047249" cy="2047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7360">
            <a:off x="1092583" y="3368706"/>
            <a:ext cx="2603802" cy="2603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6176">
            <a:off x="2056173" y="1037686"/>
            <a:ext cx="2822603" cy="1881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4535">
            <a:off x="7868923" y="4031846"/>
            <a:ext cx="2174352" cy="223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1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5743" y="859691"/>
            <a:ext cx="4120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574" y="234736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«Кем хочешь быть?».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на земле много профессий. Все профессии нужны, все профессии важны.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кем хотите стать вы? (Дети рассказывают кем хотят стать, когда вырастут).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292" y="1196122"/>
            <a:ext cx="4076134" cy="452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50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9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369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Рамиль Бастамов</dc:creator>
  <cp:lastModifiedBy>q</cp:lastModifiedBy>
  <cp:revision>12</cp:revision>
  <dcterms:created xsi:type="dcterms:W3CDTF">2020-10-27T16:21:58Z</dcterms:created>
  <dcterms:modified xsi:type="dcterms:W3CDTF">2020-11-02T03:32:32Z</dcterms:modified>
</cp:coreProperties>
</file>