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55C6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8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980728"/>
            <a:ext cx="7416824" cy="16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noProof="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аучивание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наизусть стихотворения Афанасия Фета «Мама! Глянь-ка из окошка…»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3284984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949280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art-portrets.ru/art20veka/tutunov/zima-prishla-det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4104456" cy="309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почему кошка мыла мордочку?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Ребята существует примета: если кошка моет нос, быть гостям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думаете, почему снег может быть гостем?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От чьего имени написано стихотворение?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(Стихотворение написано от имени ребенка.)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Что он увидел из окошка? Что его удивило?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(Ребенок увидел, что весь двор белый, чистый. Хотя вчера там была грязь.)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Чему он рад?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Что еще восхищает его?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xn--b1algoccq.xn--p1ai/%D0%BA%D0%B0%D1%80%D1%82%D0%B8%D0%BD%D0%BA%D0%B0/%D0%B1%D0%BE%D0%BB%D1%8C%D1%88%D0%B0%D1%8F/0a3945f48972e787898ab918e882b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5112568" cy="385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Послушайте еще раз стихотворение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1.bp.blogspot.com/-aoSlJc4aJqc/XbmrC83HEoI/AAAAAAAAFYY/nXh5On8KdO4ggpmSe0_1R0l0uenDm1KlQCLcBGAsYHQ/w1200-h630-p-k-no-nu/img5.jpg"/>
          <p:cNvPicPr>
            <a:picLocks noChangeAspect="1" noChangeArrowheads="1"/>
          </p:cNvPicPr>
          <p:nvPr/>
        </p:nvPicPr>
        <p:blipFill>
          <a:blip r:embed="rId2" cstate="print"/>
          <a:srcRect r="45663" b="1572"/>
          <a:stretch>
            <a:fillRect/>
          </a:stretch>
        </p:blipFill>
        <p:spPr bwMode="auto">
          <a:xfrm>
            <a:off x="3851920" y="1340768"/>
            <a:ext cx="4968552" cy="4725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Мама! глянь-ка из окошка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Знать, вчера недаром кошка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Умывала нос: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Грязи нет, весь двор одело,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Посветлело, побелело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Видно, есть мороз.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 теперь не будет спору: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салазки, да и в гору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Весело бежать!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Правда, мама? Не откажешь,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сама, наверно, скажешь: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«Ну, скорей гулять!»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Предлагаю поиграть в игру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начну,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продолжи».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Мама! глянь-ка из окошка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……………………...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Грязи нет, весь двор одело,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Видно, есть мороз.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 теперь не будет спору: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Правда, мама? Не откажешь,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сама, наверно, скажешь: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…………………………..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pickimage.ru/wp-content/uploads/images/detskie/motherglossfromthewindow/mamaglyanizokn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72158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предлагаю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выразительно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прочитать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s05.infourok.ru/uploads/ex/038e/000daba5-618e57c5/img5.jpg"/>
          <p:cNvPicPr>
            <a:picLocks noChangeAspect="1" noChangeArrowheads="1"/>
          </p:cNvPicPr>
          <p:nvPr/>
        </p:nvPicPr>
        <p:blipFill>
          <a:blip r:embed="rId2" cstate="print"/>
          <a:srcRect l="30712" r="1564" b="10751"/>
          <a:stretch>
            <a:fillRect/>
          </a:stretch>
        </p:blipFill>
        <p:spPr bwMode="auto">
          <a:xfrm>
            <a:off x="1907704" y="764704"/>
            <a:ext cx="5904656" cy="583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Скажите, пожалуйста, что вам понравилось на занятии больше всего?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нового вы узнали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9675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предлагаю вам взять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для рисования и изобразить это чудесное время года. Нарисовать любимую игру или развлечение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связанное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этим временем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a0ca19f7734663b1b43aadf7e0c6120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264696" cy="457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88619d5ef873e25572e769838395d7a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vectorstock.com/i/1000x1000/96/00/magic-chest-vector-3879600.jpg"/>
          <p:cNvPicPr>
            <a:picLocks noChangeAspect="1" noChangeArrowheads="1"/>
          </p:cNvPicPr>
          <p:nvPr/>
        </p:nvPicPr>
        <p:blipFill>
          <a:blip r:embed="rId2" cstate="print"/>
          <a:srcRect r="17225" b="20524"/>
          <a:stretch>
            <a:fillRect/>
          </a:stretch>
        </p:blipFill>
        <p:spPr bwMode="auto">
          <a:xfrm>
            <a:off x="2267744" y="2636912"/>
            <a:ext cx="5112568" cy="38288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посмотрите, что я вам принесла!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знаете ли вы, что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волшебный?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открыть нужно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отгадать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пушистый, серебристый,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рукой его не тронь: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Станет капелькою чистой,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поймаешь на ладонь.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2.bp.blogspot.com/-BQZNew7oY8I/XIeUoT73_8I/AAAAAAAAEcw/MpFNE5ifCHgdKPwRMCmFh9ue_j-LlNOKwCLcBGAs/s1600/%25D0%25A0%25D0%25B8%25D1%2581%25D1%2583%25D0%25BD%25D0%25BE%25D0%25B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9448"/>
            <a:ext cx="4962774" cy="4968552"/>
          </a:xfrm>
          <a:prstGeom prst="rect">
            <a:avLst/>
          </a:prstGeom>
          <a:noFill/>
        </p:spPr>
      </p:pic>
      <p:pic>
        <p:nvPicPr>
          <p:cNvPr id="15370" name="Picture 10" descr="https://prikolist.club/wp-content/uploads/2019/06/snezhinki_kartinki_19_26183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312368" cy="3246026"/>
          </a:xfrm>
          <a:prstGeom prst="rect">
            <a:avLst/>
          </a:prstGeom>
          <a:noFill/>
        </p:spPr>
      </p:pic>
      <p:pic>
        <p:nvPicPr>
          <p:cNvPr id="15376" name="Picture 16" descr="https://clipart-best.com/img/snowflakes/snowflakes-clip-art-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2151911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Представьте, </a:t>
            </a:r>
            <a:r>
              <a:rPr lang="ru-RU" dirty="0" smtClean="0"/>
              <a:t>что подул </a:t>
            </a:r>
            <a:r>
              <a:rPr lang="ru-RU" dirty="0" smtClean="0"/>
              <a:t>ветер и </a:t>
            </a:r>
            <a:r>
              <a:rPr lang="ru-RU" dirty="0" smtClean="0"/>
              <a:t>закружил снежинки </a:t>
            </a:r>
            <a:r>
              <a:rPr lang="ru-RU" dirty="0" smtClean="0"/>
              <a:t>и они оказались у нас на одежде давайте сдуем их.</a:t>
            </a:r>
          </a:p>
          <a:p>
            <a:r>
              <a:rPr lang="ru-RU" dirty="0" smtClean="0"/>
              <a:t>Вдох </a:t>
            </a:r>
            <a:r>
              <a:rPr lang="ru-RU" dirty="0" smtClean="0"/>
              <a:t>носом, выдох через </a:t>
            </a:r>
            <a:r>
              <a:rPr lang="ru-RU" dirty="0" smtClean="0"/>
              <a:t>рот. (</a:t>
            </a:r>
            <a:r>
              <a:rPr lang="ru-RU" i="1" dirty="0" smtClean="0"/>
              <a:t>Кратковременный</a:t>
            </a:r>
            <a:r>
              <a:rPr lang="ru-RU" dirty="0" smtClean="0"/>
              <a:t>. </a:t>
            </a:r>
            <a:r>
              <a:rPr lang="ru-RU" i="1" dirty="0" smtClean="0"/>
              <a:t>Долгий</a:t>
            </a:r>
            <a:r>
              <a:rPr lang="ru-RU" dirty="0" smtClean="0"/>
              <a:t>(губы </a:t>
            </a:r>
            <a:r>
              <a:rPr lang="ru-RU" dirty="0" smtClean="0"/>
              <a:t>трубочкой</a:t>
            </a:r>
            <a:r>
              <a:rPr lang="ru-RU" dirty="0" smtClean="0"/>
              <a:t>).)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Все слова можно говорить с разной интонацией. Представим, что холодная снежинка упала на лицо и испугала нас. Проговорим слово снежинка испуганно.</a:t>
            </a:r>
          </a:p>
          <a:p>
            <a:r>
              <a:rPr lang="ru-RU" dirty="0" smtClean="0"/>
              <a:t>Сейчас </a:t>
            </a:r>
            <a:r>
              <a:rPr lang="ru-RU" dirty="0" smtClean="0"/>
              <a:t>она упала на руку и растаяла. (говорим грустно)</a:t>
            </a:r>
          </a:p>
          <a:p>
            <a:r>
              <a:rPr lang="ru-RU" dirty="0" smtClean="0"/>
              <a:t>А сейчас </a:t>
            </a:r>
            <a:r>
              <a:rPr lang="ru-RU" dirty="0" smtClean="0"/>
              <a:t>падает самая красивая снежинка. (удивленно)</a:t>
            </a:r>
          </a:p>
          <a:p>
            <a:r>
              <a:rPr lang="ru-RU" dirty="0" smtClean="0"/>
              <a:t>Много </a:t>
            </a:r>
            <a:r>
              <a:rPr lang="ru-RU" dirty="0" smtClean="0"/>
              <a:t>снежинок падает. (радостно)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зима. Дети, любите ли вы зиму и за что?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любим зиму, потому что можно играть в снежки, лепить снеговика, кататься на санках, коньках, лыжах, можно просто гулять по заснеженным улицам.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прекрасное время года! Удавалось ли кому-нибудь из вас увидеть 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снег? 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обрадовались этому или огорчились?</a:t>
            </a:r>
          </a:p>
          <a:p>
            <a:endParaRPr lang="ru-RU" dirty="0"/>
          </a:p>
        </p:txBody>
      </p:sp>
      <p:pic>
        <p:nvPicPr>
          <p:cNvPr id="16386" name="Picture 2" descr="https://photocentra.ru/images/main84/845587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624736" cy="441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ds04.infourok.ru/uploads/ex/09ba/00094501-caa61381/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Понравилось вам стихотворение? Какое настроение оно вызвало?  О чем это стихотворение? Как бы вы его назвали?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(Это стихотворение о первом снеге. Можно так и назвать — «Первый снег».)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С чем сравнивает поэт снежное покрывало?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(Он сравнивает его с пуховым платком.)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Каким представляет автор снег?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(Он называет его новым, легким, потому что он первый.)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 вы понимаете строчки о том, как снег расстелил пуховой платок, прикорнул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(прилег)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фонаре.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0-tub-ru.yandex.net/i?id=1db97cc000ce68866022dfdaf18af21e-l&amp;n=13"/>
          <p:cNvPicPr>
            <a:picLocks noChangeAspect="1" noChangeArrowheads="1"/>
          </p:cNvPicPr>
          <p:nvPr/>
        </p:nvPicPr>
        <p:blipFill>
          <a:blip r:embed="rId2" cstate="print"/>
          <a:srcRect r="50162" b="776"/>
          <a:stretch>
            <a:fillRect/>
          </a:stretch>
        </p:blipFill>
        <p:spPr bwMode="auto">
          <a:xfrm>
            <a:off x="3995936" y="332656"/>
            <a:ext cx="4752528" cy="6199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6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ладошки выставляем,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выставляют руки вперёд ладошками вверх)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Ловить снежинки начинаем! (Дети выполняют хватательные движения руками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«ловят»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снежинки»)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поймали, два, поймали! (дети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«ловят»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снежинки)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устали? Не устали!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снежинок много-много! (дети выполняют руками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«волны»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этом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ладошки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«смотрят»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вниз)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растут везде сугробы. (дети показывают руками с растопыренными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пальцами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«растущие сугробы»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в ладошки наберём (дети показывают, как они набирают двумя руками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пригоршню снега)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лепить снежки начнём! (начинают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«лепить»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снежки)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Лепим, лепим, лепим ком (дети продолжают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«лепить»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снежки)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бросаем вверх потом!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(мнимый снежок подбрасывается вверх)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Поиграли без заботы,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спешим к работе!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(все возвращаются к работе)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нас ждёт встреча с замечательным русским поэтом, которому были открыты все тайны природы. Его поистине волшебные стихи проникнуты любовью к Родине, к ее народу, к русской природе.  Имя этого поэта Афанасий Афанасьевич Фет. (фото поэта)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Фета обладают удивительной музыкальностью, недаром на его слова написано множество чудесных романсов. А.А. Фет, бесспорно, один из самых замечательных русских поэтов-пейзажистов. Его поэзия волнует душу, будит воображение, вызывает у нас глубокие мысли, дает почувствовать красоту земли и родного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ids.azovlib.ru/images/%D0%9F%D0%B8%D1%81%D0%B0%D1%82%D0%B5%D0%BB%D0%B8/%D0%A4%D0%B5%D1%82/%D0%A4%D0%B5%D1%82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4482464" cy="5427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Послушайте, какое чудесное есть стихотворение, которое написал Афанасий Фет про первый снег - «Мама! Глянь-ка из окошка..»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1.bp.blogspot.com/-aoSlJc4aJqc/XbmrC83HEoI/AAAAAAAAFYY/nXh5On8KdO4ggpmSe0_1R0l0uenDm1KlQCLcBGAsYHQ/w1200-h630-p-k-no-nu/img5.jpg"/>
          <p:cNvPicPr>
            <a:picLocks noChangeAspect="1" noChangeArrowheads="1"/>
          </p:cNvPicPr>
          <p:nvPr/>
        </p:nvPicPr>
        <p:blipFill>
          <a:blip r:embed="rId2" cstate="print"/>
          <a:srcRect r="45663" b="1572"/>
          <a:stretch>
            <a:fillRect/>
          </a:stretch>
        </p:blipFill>
        <p:spPr bwMode="auto">
          <a:xfrm>
            <a:off x="3851920" y="1340768"/>
            <a:ext cx="4968552" cy="4725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Мама! глянь-ка из окошка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Знать, вчера недаром кошка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Умывала нос: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Грязи нет, весь двор одело,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Посветлело, побелело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Видно, есть мороз.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 теперь не будет спору: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салазки, да и в гору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Весело бежать!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Правда, мама? Не откажешь,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сама, наверно, скажешь: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«Ну, скорей гулять!»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Селины</dc:creator>
  <cp:lastModifiedBy>Селина Елена Александровна</cp:lastModifiedBy>
  <cp:revision>1</cp:revision>
  <dcterms:created xsi:type="dcterms:W3CDTF">2020-12-10T07:20:51Z</dcterms:created>
  <dcterms:modified xsi:type="dcterms:W3CDTF">2020-12-10T08:44:50Z</dcterms:modified>
</cp:coreProperties>
</file>