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5" r:id="rId2"/>
    <p:sldId id="256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F4CA7-32DA-46E3-B787-0364897D885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0FA7A-9195-451E-9843-B5F0DAA0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7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8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7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8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2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5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3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4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5E19-0A2E-4997-9174-F061E40BB86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8D5C-4B73-42FA-B8F4-F2CEBE306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5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0"/>
            <a:ext cx="10295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0"/>
            <a:ext cx="1011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22388"/>
            <a:ext cx="10169236" cy="68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0"/>
            <a:ext cx="10177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261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0"/>
            <a:ext cx="1016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" y="0"/>
            <a:ext cx="1021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0"/>
            <a:ext cx="10193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5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0"/>
            <a:ext cx="10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0"/>
            <a:ext cx="1024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0"/>
            <a:ext cx="10144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" y="0"/>
            <a:ext cx="1016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-26106"/>
            <a:ext cx="10183091" cy="68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0"/>
            <a:ext cx="1024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3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4040"/>
            <a:ext cx="10196945" cy="68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" y="9726"/>
            <a:ext cx="10238509" cy="68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11549"/>
            <a:ext cx="10210800" cy="68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0"/>
            <a:ext cx="101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3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6</cp:revision>
  <cp:lastPrinted>2019-09-12T08:04:29Z</cp:lastPrinted>
  <dcterms:created xsi:type="dcterms:W3CDTF">2019-09-12T03:17:09Z</dcterms:created>
  <dcterms:modified xsi:type="dcterms:W3CDTF">2019-09-12T08:05:21Z</dcterms:modified>
</cp:coreProperties>
</file>