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6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3"/>
            <a:ext cx="553773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0492" y="332656"/>
            <a:ext cx="914501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МУНИЦИПАЛЬНОЕ ОБРАЗОВАНИЕ ТАЗОВСКИЙ РАЙОН</a:t>
            </a:r>
            <a:b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Муниципальное 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бюджетное </a:t>
            </a: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дошкольное образовательное учреждение </a:t>
            </a:r>
            <a:b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детский сад «Оленёнок»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512" y="2090173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Инновационный проект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«</a:t>
            </a:r>
            <a:r>
              <a:rPr lang="en-US" sz="24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Space</a:t>
            </a:r>
            <a:r>
              <a:rPr lang="ru-RU" sz="24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-</a:t>
            </a:r>
            <a:r>
              <a:rPr lang="en-US" sz="24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island</a:t>
            </a:r>
            <a:r>
              <a:rPr lang="ru-RU" sz="24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»</a:t>
            </a:r>
            <a: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направленный на развитие дивергентного мышления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детей старшего дошкольного возраста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в рамках проекта модели погружения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«Острова Успеха»</a:t>
            </a:r>
            <a:b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ru-RU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8352" y="4742285"/>
            <a:ext cx="6177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CC00CC"/>
                </a:solidFill>
                <a:latin typeface="Comic Sans MS" panose="030F0702030302020204" pitchFamily="66" charset="0"/>
              </a:rPr>
              <a:t>Составитель проекта:</a:t>
            </a:r>
          </a:p>
          <a:p>
            <a:pPr algn="r"/>
            <a:r>
              <a:rPr lang="ru-RU" sz="2000" b="1" dirty="0">
                <a:solidFill>
                  <a:srgbClr val="CC00CC"/>
                </a:solidFill>
                <a:latin typeface="Comic Sans MS" panose="030F0702030302020204" pitchFamily="66" charset="0"/>
              </a:rPr>
              <a:t>   </a:t>
            </a:r>
            <a:r>
              <a:rPr lang="ru-RU" sz="2000" b="1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Астаева</a:t>
            </a:r>
            <a:r>
              <a:rPr lang="ru-RU" sz="2000" b="1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solidFill>
                  <a:srgbClr val="CC00CC"/>
                </a:solidFill>
                <a:latin typeface="Comic Sans MS" panose="030F0702030302020204" pitchFamily="66" charset="0"/>
              </a:rPr>
              <a:t>С.В</a:t>
            </a:r>
            <a:r>
              <a:rPr lang="ru-RU" sz="2000" b="1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.,</a:t>
            </a:r>
          </a:p>
          <a:p>
            <a:pPr algn="r"/>
            <a:r>
              <a:rPr lang="ru-RU" sz="2000" b="1" dirty="0">
                <a:solidFill>
                  <a:srgbClr val="CC00CC"/>
                </a:solidFill>
                <a:latin typeface="Comic Sans MS" panose="030F0702030302020204" pitchFamily="66" charset="0"/>
              </a:rPr>
              <a:t>п</a:t>
            </a:r>
            <a:r>
              <a:rPr lang="ru-RU" sz="2000" b="1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едагог дополнительного образования                                                                             МБДОУ </a:t>
            </a:r>
            <a:r>
              <a:rPr lang="ru-RU" sz="2000" b="1" dirty="0">
                <a:solidFill>
                  <a:srgbClr val="CC00CC"/>
                </a:solidFill>
                <a:latin typeface="Comic Sans MS" panose="030F0702030302020204" pitchFamily="66" charset="0"/>
              </a:rPr>
              <a:t>детский сад «Оленёнок» </a:t>
            </a:r>
            <a:endParaRPr lang="ru-RU" sz="2000" b="1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6"/>
            <a:ext cx="9906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b="15192"/>
          <a:stretch/>
        </p:blipFill>
        <p:spPr>
          <a:xfrm>
            <a:off x="488504" y="754818"/>
            <a:ext cx="3717865" cy="597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68524" y="54868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Совместная деятельность с родителями:</a:t>
            </a:r>
            <a:endParaRPr lang="ru-RU" sz="2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24522"/>
              </p:ext>
            </p:extLst>
          </p:nvPr>
        </p:nvGraphicFramePr>
        <p:xfrm>
          <a:off x="4376936" y="1844824"/>
          <a:ext cx="5184576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2376264"/>
                <a:gridCol w="2088232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Консультации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Памятки, рекомендации,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буклеты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Консультация «Играем с ребенком дома»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Памятка «Космические игры»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Консультация «Наблюдения за звездами с детьми»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Памятка «Созвездия»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Консультация «Чтение с детьми на тему «Космос»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Памятка «Книги для совместного чтения»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1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6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8544" y="797511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III этап. Заключительный (27 декабря 2019г</a:t>
            </a:r>
            <a:r>
              <a:rPr lang="ru-RU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На данном этапе будет проводиться подведение итогов реализации проекта, оформление созданных методических и информационных продуктов.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Анализ совместной деятельности и соотношение полученных результатов с поставленными задачами.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Презентация проекта.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Распространение опыта на информационном блоке сайта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МБДОУ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детский сад «Оленёнок»; в информационно-коммуникативной сети «Интернет»: «МЭО», «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Ютуб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», «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Инстаграм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2578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6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512" y="959093"/>
            <a:ext cx="871296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Материально-техническая база: </a:t>
            </a:r>
            <a:r>
              <a:rPr lang="ru-RU" sz="2400" dirty="0">
                <a:solidFill>
                  <a:srgbClr val="002060"/>
                </a:solidFill>
              </a:rPr>
              <a:t>в детском саду имеется планетарная комната, телевизор, компьютер, интерактивный стол, доска и т.д.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Дидактический материал: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Иллюстрированные задания;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Дидактические карточки;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Иллюстрации;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Фотографии;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Карта-схема Солнечной системы;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Модель солнечной системы.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оснащение: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Интерактивная доска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Телевизор;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Ноутбук, колонки.</a:t>
            </a:r>
          </a:p>
        </p:txBody>
      </p:sp>
    </p:spTree>
    <p:extLst>
      <p:ext uri="{BB962C8B-B14F-4D97-AF65-F5344CB8AC3E}">
        <p14:creationId xmlns:p14="http://schemas.microsoft.com/office/powerpoint/2010/main" val="31829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6"/>
            <a:ext cx="9906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3" y="332656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15" y="980728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8" y="299759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5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103" y="404664"/>
            <a:ext cx="9705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Тип </a:t>
            </a:r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проекта: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/>
              </a:rPr>
              <a:t>ворческий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</a:rPr>
              <a:t>, информационно-исследовательский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/>
              </a:rPr>
              <a:t>,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</a:rPr>
              <a:t>долгосрочный</a:t>
            </a: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4323" y="3176941"/>
            <a:ext cx="4878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Срок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реализации: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 месяц (март 2020г)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774" y="4653136"/>
            <a:ext cx="9034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Участники проекта: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Воспитанники 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старших, подготовительных к школе групп, а также группы компенсирующей направленности.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32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6251" y="332656"/>
            <a:ext cx="5753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Актуальность проекта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504" y="1282258"/>
            <a:ext cx="91450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Особую проблему, приобретающую все большую актуальность и определяющую успешность творческой деятельности, составляет развитие творческого продуктивного мышления в познавательно-исследовательской деятельности старших дошкольников.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Детей дошкольного возраста очень интересует изучение загадочного и волшебного космического мира с неизвестными далекими планетами. Именно этот интерес лег в основу деятельности проекта «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Space-island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7012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8504" y="620688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Цель проектной деятельности: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развитие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дивергентного мышления в процессе креативной совместной игровой деятельности у детей старших и подготовительных к школе групп, а также у детей группы компенсирующей направленности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49" y="3068960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6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180470"/>
            <a:ext cx="4176464" cy="310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3383918"/>
            <a:ext cx="411886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6496" y="692696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Задачи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проектной деятельности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endParaRPr lang="ru-RU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Расширять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представления детей о космосе, планетах, о Вселенной;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Развивать креативность в решении проектно-исследовательских проблемных ситуаций;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Воспитывать умение согласовывать мнения и выбирать единое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7502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516" y="332656"/>
            <a:ext cx="8712968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Прогнозируемые результаты: </a:t>
            </a:r>
          </a:p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•</a:t>
            </a:r>
            <a:r>
              <a:rPr lang="ru-RU" sz="2000" dirty="0">
                <a:latin typeface="Comic Sans MS" panose="030F0702030302020204" pitchFamily="66" charset="0"/>
              </a:rPr>
              <a:t>	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Дети проявляют устойчивый познавательный интерес к экспериментированию;</a:t>
            </a:r>
          </a:p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•	Выдвигают гипотезы, предположения, способы их решения, широко пользуясь аргументацией и доказательствами;</a:t>
            </a:r>
          </a:p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•	Проявляют инициативу и творчество в решении поставленных задач;</a:t>
            </a:r>
          </a:p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•	В диалоге со взрослыми поясняют ход деятельности, делают выводы.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5065" y="3561395"/>
            <a:ext cx="82809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Возможные риски: </a:t>
            </a:r>
          </a:p>
          <a:p>
            <a:r>
              <a:rPr lang="ru-RU" dirty="0"/>
              <a:t>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отсутствие заинтересованности детей в участии совместной креативной деятельности проекта «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Space-islаnd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»;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- несоблюдение сроков реализации проекта;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- отсутствие финансовых средств.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9043" y="404664"/>
            <a:ext cx="8223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Этапы проектной деятельности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512" y="1112550"/>
            <a:ext cx="89289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по проекту рассчитана на 1 месяц и включает в себя следующие этапы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endParaRPr lang="ru-RU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410" y="2174379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 этап. Организационно-подготовительный (01-03 </a:t>
            </a:r>
            <a:r>
              <a:rPr lang="ru-RU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марта 2020г.)</a:t>
            </a:r>
          </a:p>
          <a:p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На этом этапе предполагается разработка проекта погружения детско-взрослого сообщества в совместную креативную игровую деятельность «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Space-islаnd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»; подбор наглядных и дидактических материалов, материалов для организации познавательно-исследовательской деятельности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"/>
            <a:ext cx="9906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24" y="3933056"/>
            <a:ext cx="4092170" cy="272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8504" y="764704"/>
            <a:ext cx="92170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II этап. Реализация проекта (04-26 </a:t>
            </a:r>
            <a:r>
              <a:rPr lang="ru-RU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марта 2020г</a:t>
            </a:r>
            <a:r>
              <a:rPr lang="ru-RU" u="sng" dirty="0">
                <a:solidFill>
                  <a:srgbClr val="002060"/>
                </a:solidFill>
                <a:latin typeface="Comic Sans MS" panose="030F0702030302020204" pitchFamily="66" charset="0"/>
              </a:rPr>
              <a:t>.)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Погружение детско-взрослого сообщества в совместную креативную игровую деятельность «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Space-islаnd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»;: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- воспитанники старших групп – 4 раза по 30 минут;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- воспитанники подготовительных к школе групп – 4 раза по 30 минут;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- воспитанники группы компенсирующей направленности - 4 раза по 30 минут.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Количество погружений в условиях 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группы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: каждый день с использованием 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рекомендованных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креативных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игровых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исследований руководителями 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проектной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деятельности.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Проведение итогового мероприятия </a:t>
            </a:r>
          </a:p>
        </p:txBody>
      </p:sp>
    </p:spTree>
    <p:extLst>
      <p:ext uri="{BB962C8B-B14F-4D97-AF65-F5344CB8AC3E}">
        <p14:creationId xmlns:p14="http://schemas.microsoft.com/office/powerpoint/2010/main" val="31311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2"/>
            <a:ext cx="9906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19390"/>
              </p:ext>
            </p:extLst>
          </p:nvPr>
        </p:nvGraphicFramePr>
        <p:xfrm>
          <a:off x="367675" y="1196752"/>
          <a:ext cx="5809461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923"/>
                <a:gridCol w="2511248"/>
                <a:gridCol w="2945290"/>
              </a:tblGrid>
              <a:tr h="92512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мероприятий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Рекомендуемые креативные игры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19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Рекомендации для воспитателей «Зачем летают в космос»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Игра «Космические станции»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651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Рекомендации для воспитателей «Небесные тела»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Игра «Найди лишнее», «Астероиды загадки»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651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Рекомендации для воспитателей «Планеты солнечной системы»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Игра «Разложи планеты на орбитах»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«Угадай планету»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19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Экспериментальная деятельность с детьми. Опыт «Растут ли растения на других планетах»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7675" y="474440"/>
            <a:ext cx="9427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SimHei" panose="02010609060101010101" pitchFamily="49" charset="-122"/>
                <a:cs typeface="Times New Roman" pitchFamily="18" charset="0"/>
              </a:rPr>
              <a:t>Совместная деятельность с воспитателями групп и детьми: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SimHei" panose="02010609060101010101" pitchFamily="49" charset="-122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04" y="1340768"/>
            <a:ext cx="3489852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98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617</Words>
  <Application>Microsoft Office PowerPoint</Application>
  <PresentationFormat>Лист A4 (210x297 мм)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Astaevy</dc:creator>
  <cp:lastModifiedBy>Astaevy</cp:lastModifiedBy>
  <cp:revision>9</cp:revision>
  <dcterms:created xsi:type="dcterms:W3CDTF">2020-06-14T07:24:04Z</dcterms:created>
  <dcterms:modified xsi:type="dcterms:W3CDTF">2020-06-14T11:21:23Z</dcterms:modified>
</cp:coreProperties>
</file>