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72" r:id="rId4"/>
    <p:sldId id="263" r:id="rId5"/>
    <p:sldId id="271" r:id="rId6"/>
    <p:sldId id="264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ublicdomainpictures.net/pictures/60000/velka/puzzle-1379764445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" y="0"/>
            <a:ext cx="9143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4076" y="41264"/>
            <a:ext cx="858084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Муниципальное бюджетное дошкольное образовательное учреждение детский сад «Оленёнок»</a:t>
            </a:r>
            <a:endParaRPr lang="en-US" sz="32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1" y="1049376"/>
            <a:ext cx="9143009" cy="126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Муниципальный проект «Острова успеха»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Остров ИГРАРИУМ</a:t>
            </a:r>
          </a:p>
          <a:p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9721" y="2697417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Тимбилдинг</a:t>
            </a:r>
            <a:r>
              <a:rPr lang="ru-RU" sz="4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endParaRPr lang="ru-RU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ru-RU" sz="4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«</a:t>
            </a:r>
            <a:r>
              <a:rPr lang="ru-RU" sz="4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П</a:t>
            </a:r>
            <a:r>
              <a:rPr lang="ru-RU" sz="4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ятый элемент»</a:t>
            </a:r>
            <a:endParaRPr lang="ru-RU" sz="4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6" descr="https://img2.freepng.ru/20180310/ude/kisspng-classical-element-nature-icon-vector-elements-ball-5aa43724495b82.4921656815207114603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" b="47609" l="0" r="48889">
                        <a14:backgroundMark x1="889" y1="30000" x2="889" y2="30000"/>
                        <a14:backgroundMark x1="16444" y1="543" x2="16444" y2="543"/>
                        <a14:backgroundMark x1="30000" y1="543" x2="30000" y2="543"/>
                        <a14:backgroundMark x1="55111" y1="8913" x2="55111" y2="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" t="127" r="51727" b="53435"/>
          <a:stretch/>
        </p:blipFill>
        <p:spPr bwMode="auto">
          <a:xfrm>
            <a:off x="392594" y="1972191"/>
            <a:ext cx="1943041" cy="192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mg2.freepng.ru/20180310/ude/kisspng-classical-element-nature-icon-vector-elements-ball-5aa43724495b82.49216568152071146030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" b="51630" l="46000" r="100000">
                        <a14:foregroundMark x1="59222" y1="9891" x2="53778" y2="21087"/>
                        <a14:foregroundMark x1="67556" y1="6196" x2="81556" y2="3261"/>
                        <a14:foregroundMark x1="67222" y1="12826" x2="67222" y2="12826"/>
                        <a14:foregroundMark x1="46000" y1="51630" x2="46000" y2="51630"/>
                        <a14:backgroundMark x1="58444" y1="7500" x2="58444" y2="7500"/>
                        <a14:backgroundMark x1="60889" y1="4674" x2="60889" y2="4674"/>
                        <a14:backgroundMark x1="83778" y1="978" x2="83778" y2="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13" t="127" r="-393" b="53435"/>
          <a:stretch/>
        </p:blipFill>
        <p:spPr bwMode="auto">
          <a:xfrm>
            <a:off x="6822250" y="1972191"/>
            <a:ext cx="1944216" cy="191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g2.freepng.ru/20180310/ude/kisspng-classical-element-nature-icon-vector-elements-ball-5aa43724495b82.492165681520711460300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35" b="99783" l="0" r="4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2037"/>
          <a:stretch/>
        </p:blipFill>
        <p:spPr bwMode="auto">
          <a:xfrm>
            <a:off x="392594" y="4509120"/>
            <a:ext cx="2105640" cy="224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mg2.freepng.ru/20180310/ude/kisspng-classical-element-nature-icon-vector-elements-ball-5aa43724495b82.492165681520711460300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783" b="99457" l="51889" r="100000">
                        <a14:foregroundMark x1="67667" y1="58478" x2="61222" y2="64783"/>
                        <a14:backgroundMark x1="67000" y1="54674" x2="67000" y2="54674"/>
                        <a14:backgroundMark x1="67667" y1="54348" x2="67667" y2="54348"/>
                        <a14:backgroundMark x1="86222" y1="54565" x2="86222" y2="54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57" t="51378"/>
          <a:stretch/>
        </p:blipFill>
        <p:spPr bwMode="auto">
          <a:xfrm>
            <a:off x="6732239" y="4582476"/>
            <a:ext cx="2124237" cy="217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018313" y="5993904"/>
            <a:ext cx="3312368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</a:t>
            </a:r>
            <a:r>
              <a:rPr lang="ru-RU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.Тазовский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2020-2021г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6" descr="http://cdn.shopify.com/s/files/1/0251/5291/3511/articles/males-2322810_1920_1200x1200.jpg?v=15737287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17" b="98667" l="4000" r="94917">
                        <a14:backgroundMark x1="30083" y1="29833" x2="30083" y2="29833"/>
                        <a14:backgroundMark x1="43000" y1="27917" x2="43000" y2="27917"/>
                        <a14:backgroundMark x1="56500" y1="27000" x2="56500" y2="27000"/>
                        <a14:backgroundMark x1="70583" y1="30083" x2="70583" y2="30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43" y="4265572"/>
            <a:ext cx="2060904" cy="20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omtobemag.com/Mom-2-be-Issue-004/HTML/files/assets/seo/page67_images/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366" cy="691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11760" y="429703"/>
            <a:ext cx="6519438" cy="1082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Цель: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развитие дивергентного мышления у детей старшего дошкольного возраста посредством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командообразования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https://www.xn----7sbazffrv1d5dh.xn--p1ai/upload/iblock/b4c/b4cb17bfbfea6598c8732053052ac67f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4000" l="4500" r="98400">
                        <a14:foregroundMark x1="23500" y1="54933" x2="24100" y2="56933"/>
                        <a14:foregroundMark x1="42700" y1="44133" x2="44500" y2="46933"/>
                        <a14:foregroundMark x1="62800" y1="34533" x2="63300" y2="39733"/>
                        <a14:foregroundMark x1="76500" y1="26800" x2="79400" y2="29467"/>
                        <a14:backgroundMark x1="43500" y1="56533" x2="49700" y2="58667"/>
                        <a14:backgroundMark x1="59800" y1="52267" x2="66700" y2="57200"/>
                        <a14:backgroundMark x1="64900" y1="45200" x2="67100" y2="47467"/>
                        <a14:backgroundMark x1="71200" y1="41467" x2="71200" y2="41467"/>
                        <a14:backgroundMark x1="35200" y1="65600" x2="35200" y2="65600"/>
                        <a14:backgroundMark x1="17800" y1="49600" x2="17800" y2="4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63" y="3666888"/>
            <a:ext cx="3936638" cy="34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03684" y="60370"/>
            <a:ext cx="2673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Остров ИГРАРИУМ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08" l="0" r="100000">
                        <a14:foregroundMark x1="12589" y1="30233" x2="27316" y2="19638"/>
                        <a14:foregroundMark x1="29691" y1="23773" x2="42518" y2="18863"/>
                        <a14:foregroundMark x1="44893" y1="22481" x2="49644" y2="22222"/>
                        <a14:foregroundMark x1="48931" y1="13178" x2="48931" y2="13178"/>
                        <a14:foregroundMark x1="53207" y1="14212" x2="53207" y2="14212"/>
                        <a14:foregroundMark x1="61520" y1="16279" x2="61520" y2="16279"/>
                        <a14:foregroundMark x1="67933" y1="17571" x2="67933" y2="17571"/>
                        <a14:foregroundMark x1="75059" y1="22997" x2="75059" y2="22997"/>
                        <a14:foregroundMark x1="79097" y1="26357" x2="79097" y2="26357"/>
                        <a14:foregroundMark x1="76247" y1="22222" x2="76247" y2="22222"/>
                        <a14:foregroundMark x1="86698" y1="29716" x2="86698" y2="29716"/>
                        <a14:foregroundMark x1="84561" y1="27132" x2="84561" y2="27132"/>
                        <a14:foregroundMark x1="64608" y1="21189" x2="64608" y2="21189"/>
                        <a14:foregroundMark x1="72922" y1="26357" x2="72922" y2="26357"/>
                        <a14:foregroundMark x1="72922" y1="19897" x2="72922" y2="19897"/>
                        <a14:foregroundMark x1="73159" y1="11628" x2="73159" y2="11628"/>
                        <a14:foregroundMark x1="84323" y1="19121" x2="84323" y2="19121"/>
                        <a14:foregroundMark x1="59620" y1="9044" x2="59620" y2="9044"/>
                        <a14:foregroundMark x1="38242" y1="8269" x2="38242" y2="8269"/>
                        <a14:foregroundMark x1="23990" y1="13178" x2="23990" y2="13178"/>
                        <a14:foregroundMark x1="15677" y1="21447" x2="15677" y2="21447"/>
                        <a14:foregroundMark x1="48219" y1="7494" x2="48219" y2="7494"/>
                        <a14:foregroundMark x1="62233" y1="69251" x2="63420" y2="68217"/>
                        <a14:foregroundMark x1="66271" y1="66667" x2="66271" y2="66667"/>
                        <a14:foregroundMark x1="43705" y1="27390" x2="43705" y2="27390"/>
                        <a14:foregroundMark x1="39905" y1="28165" x2="39905" y2="28165"/>
                        <a14:backgroundMark x1="62945" y1="8786" x2="62945" y2="87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09" y="0"/>
            <a:ext cx="1891403" cy="173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1520" y="3648865"/>
            <a:ext cx="4955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Когда </a:t>
            </a:r>
            <a:r>
              <a:rPr lang="ru-RU" sz="20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команды собирают все четыре элемента вместе - происходит чудо. Оказывается, что главный и необходимый «пятый элемент» - это люди, воспитанники группы, самое ценное, что у нее есть. И что они - самые лучшие, потому что именно они - это единство всех стихий.</a:t>
            </a:r>
            <a:endParaRPr lang="ru-RU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1738654"/>
            <a:ext cx="6951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Суть игры заключается в прохождении четырех этапов, символизирующих четыре стихии - Земля, Вода, Огонь и Воздух.</a:t>
            </a:r>
            <a:endParaRPr lang="ru-RU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Проходя этапы соревнований, команды собирают элементы огня, воды, земли и воздуха, но только в финале они смогут найти ПЯТЫЙ ЭЛЕМЕНТ.</a:t>
            </a:r>
            <a:endParaRPr lang="ru-RU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publicdomainpictures.net/pictures/60000/velka/puzzle-1379764445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" y="0"/>
            <a:ext cx="9143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88263" y="8353"/>
            <a:ext cx="8136904" cy="756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</a:t>
            </a:r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r>
              <a:rPr lang="ru-RU" sz="3200" dirty="0" smtClean="0">
                <a:latin typeface="Comic Sans MS" panose="030F0702030302020204" pitchFamily="66" charset="0"/>
              </a:rPr>
              <a:t>неделя – </a:t>
            </a:r>
            <a:r>
              <a:rPr lang="ru-RU" sz="3200" dirty="0" err="1" smtClean="0">
                <a:latin typeface="Comic Sans MS" panose="030F0702030302020204" pitchFamily="66" charset="0"/>
              </a:rPr>
              <a:t>коучинг</a:t>
            </a:r>
            <a:r>
              <a:rPr lang="ru-RU" sz="3200" dirty="0" smtClean="0">
                <a:latin typeface="Comic Sans MS" panose="030F0702030302020204" pitchFamily="66" charset="0"/>
              </a:rPr>
              <a:t> для кураторов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s://thumbs.dreamstime.com/b/%D1%81%D1%8B%D0%B3%D1%80%D0%B0%D0%BD%D0%BD%D0%BE%D1%81%D1%82%D1%8C-3-%D0%BB%D1%8E%D0%B4%D0%B5%D0%B9-91193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90000" l="9926" r="91704">
                        <a14:backgroundMark x1="33185" y1="71333" x2="60741" y2="6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6" t="7460" r="9708" b="15866"/>
          <a:stretch/>
        </p:blipFill>
        <p:spPr bwMode="auto">
          <a:xfrm>
            <a:off x="6160871" y="3504212"/>
            <a:ext cx="2664296" cy="33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08" l="0" r="100000">
                        <a14:foregroundMark x1="12589" y1="30233" x2="27316" y2="19638"/>
                        <a14:foregroundMark x1="29691" y1="23773" x2="42518" y2="18863"/>
                        <a14:foregroundMark x1="44893" y1="22481" x2="49644" y2="22222"/>
                        <a14:foregroundMark x1="48931" y1="13178" x2="48931" y2="13178"/>
                        <a14:foregroundMark x1="53207" y1="14212" x2="53207" y2="14212"/>
                        <a14:foregroundMark x1="61520" y1="16279" x2="61520" y2="16279"/>
                        <a14:foregroundMark x1="67933" y1="17571" x2="67933" y2="17571"/>
                        <a14:foregroundMark x1="75059" y1="22997" x2="75059" y2="22997"/>
                        <a14:foregroundMark x1="79097" y1="26357" x2="79097" y2="26357"/>
                        <a14:foregroundMark x1="76247" y1="22222" x2="76247" y2="22222"/>
                        <a14:foregroundMark x1="86698" y1="29716" x2="86698" y2="29716"/>
                        <a14:foregroundMark x1="84561" y1="27132" x2="84561" y2="27132"/>
                        <a14:foregroundMark x1="64608" y1="21189" x2="64608" y2="21189"/>
                        <a14:foregroundMark x1="72922" y1="26357" x2="72922" y2="26357"/>
                        <a14:foregroundMark x1="72922" y1="19897" x2="72922" y2="19897"/>
                        <a14:foregroundMark x1="73159" y1="11628" x2="73159" y2="11628"/>
                        <a14:foregroundMark x1="84323" y1="19121" x2="84323" y2="19121"/>
                        <a14:foregroundMark x1="59620" y1="9044" x2="59620" y2="9044"/>
                        <a14:foregroundMark x1="38242" y1="8269" x2="38242" y2="8269"/>
                        <a14:foregroundMark x1="23990" y1="13178" x2="23990" y2="13178"/>
                        <a14:foregroundMark x1="15677" y1="21447" x2="15677" y2="21447"/>
                        <a14:foregroundMark x1="48219" y1="7494" x2="48219" y2="7494"/>
                        <a14:foregroundMark x1="62233" y1="69251" x2="63420" y2="68217"/>
                        <a14:foregroundMark x1="66271" y1="66667" x2="66271" y2="66667"/>
                        <a14:foregroundMark x1="43705" y1="27390" x2="43705" y2="27390"/>
                        <a14:foregroundMark x1="39905" y1="28165" x2="39905" y2="28165"/>
                        <a14:backgroundMark x1="62945" y1="8786" x2="62945" y2="87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980728"/>
            <a:ext cx="1891403" cy="173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796136" y="980728"/>
            <a:ext cx="268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Остров ИГРАРИУМ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1565220"/>
            <a:ext cx="6067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С помощью различных </a:t>
            </a: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социально-коммуникативных игр</a:t>
            </a: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, тренингов, упражнений по </a:t>
            </a:r>
            <a:r>
              <a:rPr lang="ru-RU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командообразованию</a:t>
            </a: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дети быстро вовлекаются в образовательную деятельность, </a:t>
            </a: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816" y="3504212"/>
            <a:ext cx="5319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с </a:t>
            </a: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интересом </a:t>
            </a: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следят за действиями друг друга, активно участвуя в играх, находят новые нестандартные пути решения и выход из  сложившейся ситуации.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publicdomainpictures.net/pictures/60000/velka/puzzle-1379764445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" y="0"/>
            <a:ext cx="9143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engodel.com/wp-content/uploads/2019/05/teambuil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5" b="98314" l="10000" r="90000">
                        <a14:foregroundMark x1="55860" y1="9593" x2="56000" y2="12616"/>
                        <a14:foregroundMark x1="61209" y1="8779" x2="64326" y2="9186"/>
                        <a14:foregroundMark x1="62279" y1="10000" x2="62279" y2="18488"/>
                        <a14:foregroundMark x1="64651" y1="13605" x2="67442" y2="12384"/>
                        <a14:backgroundMark x1="52884" y1="88372" x2="53814" y2="91221"/>
                        <a14:backgroundMark x1="65953" y1="84535" x2="64651" y2="87384"/>
                        <a14:backgroundMark x1="58977" y1="8372" x2="58977" y2="8372"/>
                        <a14:backgroundMark x1="58233" y1="9360" x2="58419" y2="11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780928"/>
            <a:ext cx="5815049" cy="427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83568" y="16737"/>
            <a:ext cx="8136904" cy="693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II</a:t>
            </a:r>
            <a:r>
              <a:rPr lang="ru-RU" sz="3200" dirty="0" smtClean="0">
                <a:latin typeface="Comic Sans MS" panose="030F0702030302020204" pitchFamily="66" charset="0"/>
              </a:rPr>
              <a:t> неделя – </a:t>
            </a:r>
            <a:r>
              <a:rPr lang="ru-RU" sz="3200" dirty="0" smtClean="0">
                <a:latin typeface="Comic Sans MS" panose="030F0702030302020204" pitchFamily="66" charset="0"/>
              </a:rPr>
              <a:t>понимание </a:t>
            </a:r>
            <a:r>
              <a:rPr lang="ru-RU" sz="3200" dirty="0" smtClean="0">
                <a:latin typeface="Comic Sans MS" panose="030F0702030302020204" pitchFamily="66" charset="0"/>
              </a:rPr>
              <a:t>правил игры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17414" y="4005064"/>
            <a:ext cx="2870411" cy="2212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Подготовительные к школе группы распределяются среди кураторов.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3202816" y="1416078"/>
            <a:ext cx="5939161" cy="5799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Задача куратора – донести до детей и взрослых (родителей, воспитателей) игру так, чтобы каждый смог объяснить </a:t>
            </a:r>
            <a:b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правила и ход игры</a:t>
            </a:r>
            <a:endParaRPr lang="en-US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08" l="0" r="100000">
                        <a14:foregroundMark x1="12589" y1="30233" x2="27316" y2="19638"/>
                        <a14:foregroundMark x1="29691" y1="23773" x2="42518" y2="18863"/>
                        <a14:foregroundMark x1="44893" y1="22481" x2="49644" y2="22222"/>
                        <a14:foregroundMark x1="48931" y1="13178" x2="48931" y2="13178"/>
                        <a14:foregroundMark x1="53207" y1="14212" x2="53207" y2="14212"/>
                        <a14:foregroundMark x1="61520" y1="16279" x2="61520" y2="16279"/>
                        <a14:foregroundMark x1="67933" y1="17571" x2="67933" y2="17571"/>
                        <a14:foregroundMark x1="75059" y1="22997" x2="75059" y2="22997"/>
                        <a14:foregroundMark x1="79097" y1="26357" x2="79097" y2="26357"/>
                        <a14:foregroundMark x1="76247" y1="22222" x2="76247" y2="22222"/>
                        <a14:foregroundMark x1="86698" y1="29716" x2="86698" y2="29716"/>
                        <a14:foregroundMark x1="84561" y1="27132" x2="84561" y2="27132"/>
                        <a14:foregroundMark x1="64608" y1="21189" x2="64608" y2="21189"/>
                        <a14:foregroundMark x1="72922" y1="26357" x2="72922" y2="26357"/>
                        <a14:foregroundMark x1="72922" y1="19897" x2="72922" y2="19897"/>
                        <a14:foregroundMark x1="73159" y1="11628" x2="73159" y2="11628"/>
                        <a14:foregroundMark x1="84323" y1="19121" x2="84323" y2="19121"/>
                        <a14:foregroundMark x1="59620" y1="9044" x2="59620" y2="9044"/>
                        <a14:foregroundMark x1="38242" y1="8269" x2="38242" y2="8269"/>
                        <a14:foregroundMark x1="23990" y1="13178" x2="23990" y2="13178"/>
                        <a14:foregroundMark x1="15677" y1="21447" x2="15677" y2="21447"/>
                        <a14:foregroundMark x1="48219" y1="7494" x2="48219" y2="7494"/>
                        <a14:foregroundMark x1="62233" y1="69251" x2="63420" y2="68217"/>
                        <a14:foregroundMark x1="66271" y1="66667" x2="66271" y2="66667"/>
                        <a14:foregroundMark x1="43705" y1="27390" x2="43705" y2="27390"/>
                        <a14:foregroundMark x1="39905" y1="28165" x2="39905" y2="28165"/>
                        <a14:backgroundMark x1="62945" y1="8786" x2="62945" y2="87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836712"/>
            <a:ext cx="1891403" cy="173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24128" y="879560"/>
            <a:ext cx="2673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Остров ИГРАРИУМ</a:t>
            </a:r>
          </a:p>
        </p:txBody>
      </p:sp>
    </p:spTree>
    <p:extLst>
      <p:ext uri="{BB962C8B-B14F-4D97-AF65-F5344CB8AC3E}">
        <p14:creationId xmlns:p14="http://schemas.microsoft.com/office/powerpoint/2010/main" val="4114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publicdomainpictures.net/pictures/60000/velka/puzzle-1379764445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1" y="8270"/>
            <a:ext cx="9143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3405" y="2329374"/>
            <a:ext cx="55441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Куратор обучает детей таким же образом, как на </a:t>
            </a:r>
            <a:r>
              <a:rPr lang="ru-RU" sz="28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коучинге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: знакомит, обсуждает правила, атрибуты и играет вместе с детьми</a:t>
            </a:r>
            <a:endParaRPr lang="ru-RU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89424"/>
            <a:ext cx="8136904" cy="963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III </a:t>
            </a:r>
            <a:r>
              <a:rPr lang="ru-RU" sz="3200" dirty="0" smtClean="0">
                <a:latin typeface="Comic Sans MS" panose="030F0702030302020204" pitchFamily="66" charset="0"/>
              </a:rPr>
              <a:t>неделя </a:t>
            </a:r>
            <a:r>
              <a:rPr lang="ru-RU" sz="3200" dirty="0" smtClean="0">
                <a:latin typeface="Comic Sans MS" panose="030F0702030302020204" pitchFamily="66" charset="0"/>
              </a:rPr>
              <a:t>– </a:t>
            </a:r>
            <a:r>
              <a:rPr lang="ru-R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совместная игра с детьми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4" descr="https://ds04.infourok.ru/uploads/ex/0989/00160288-d61992a4/img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417" l="10000" r="76328">
                        <a14:backgroundMark x1="27813" y1="80833" x2="27813" y2="80833"/>
                        <a14:backgroundMark x1="33047" y1="59167" x2="33047" y2="5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646"/>
          <a:stretch/>
        </p:blipFill>
        <p:spPr bwMode="auto">
          <a:xfrm>
            <a:off x="395537" y="4127448"/>
            <a:ext cx="397404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46978" y="1284729"/>
            <a:ext cx="2673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Остров ИГРАРИУМ</a:t>
            </a:r>
          </a:p>
        </p:txBody>
      </p:sp>
      <p:pic>
        <p:nvPicPr>
          <p:cNvPr id="9" name="Picture 2" descr="https://www.artmediconsult.ru/wp-content/uploads/2015/12/vnutrennij-marketing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66" y="2924944"/>
            <a:ext cx="3748143" cy="283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708" l="0" r="100000">
                        <a14:foregroundMark x1="12589" y1="30233" x2="27316" y2="19638"/>
                        <a14:foregroundMark x1="29691" y1="23773" x2="42518" y2="18863"/>
                        <a14:foregroundMark x1="44893" y1="22481" x2="49644" y2="22222"/>
                        <a14:foregroundMark x1="48931" y1="13178" x2="48931" y2="13178"/>
                        <a14:foregroundMark x1="53207" y1="14212" x2="53207" y2="14212"/>
                        <a14:foregroundMark x1="61520" y1="16279" x2="61520" y2="16279"/>
                        <a14:foregroundMark x1="67933" y1="17571" x2="67933" y2="17571"/>
                        <a14:foregroundMark x1="75059" y1="22997" x2="75059" y2="22997"/>
                        <a14:foregroundMark x1="79097" y1="26357" x2="79097" y2="26357"/>
                        <a14:foregroundMark x1="76247" y1="22222" x2="76247" y2="22222"/>
                        <a14:foregroundMark x1="86698" y1="29716" x2="86698" y2="29716"/>
                        <a14:foregroundMark x1="84561" y1="27132" x2="84561" y2="27132"/>
                        <a14:foregroundMark x1="64608" y1="21189" x2="64608" y2="21189"/>
                        <a14:foregroundMark x1="72922" y1="26357" x2="72922" y2="26357"/>
                        <a14:foregroundMark x1="72922" y1="19897" x2="72922" y2="19897"/>
                        <a14:foregroundMark x1="73159" y1="11628" x2="73159" y2="11628"/>
                        <a14:foregroundMark x1="84323" y1="19121" x2="84323" y2="19121"/>
                        <a14:foregroundMark x1="59620" y1="9044" x2="59620" y2="9044"/>
                        <a14:foregroundMark x1="38242" y1="8269" x2="38242" y2="8269"/>
                        <a14:foregroundMark x1="23990" y1="13178" x2="23990" y2="13178"/>
                        <a14:foregroundMark x1="15677" y1="21447" x2="15677" y2="21447"/>
                        <a14:foregroundMark x1="48219" y1="7494" x2="48219" y2="7494"/>
                        <a14:foregroundMark x1="62233" y1="69251" x2="63420" y2="68217"/>
                        <a14:foregroundMark x1="66271" y1="66667" x2="66271" y2="66667"/>
                        <a14:foregroundMark x1="43705" y1="27390" x2="43705" y2="27390"/>
                        <a14:foregroundMark x1="39905" y1="28165" x2="39905" y2="28165"/>
                        <a14:backgroundMark x1="62945" y1="8786" x2="62945" y2="87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62872"/>
            <a:ext cx="1891403" cy="173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3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publicdomainpictures.net/pictures/60000/velka/puzzle-1379764445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1" y="0"/>
            <a:ext cx="9179068" cy="68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ae01.alicdn.com/kf/HLB14BWCOgHqK1RjSZFgxh57JXXaS/LER3372-72.jpeg_q50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00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54" y="2132856"/>
            <a:ext cx="4391328" cy="43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73774" y="89424"/>
            <a:ext cx="8446698" cy="963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</a:rPr>
              <a:t>IV </a:t>
            </a:r>
            <a:r>
              <a:rPr lang="ru-RU" sz="3200" dirty="0" smtClean="0">
                <a:latin typeface="Comic Sans MS" panose="030F0702030302020204" pitchFamily="66" charset="0"/>
              </a:rPr>
              <a:t>неделя –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игра </a:t>
            </a:r>
            <a:r>
              <a:rPr lang="ru-R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с родителями 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(онлайн)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231" y="3284984"/>
            <a:ext cx="5040560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Создание </a:t>
            </a:r>
            <a:r>
              <a:rPr lang="ru-RU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своей игры «Дома» - игра с родителями онлайн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373774" y="5595732"/>
            <a:ext cx="8708418" cy="5799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 этом этапе ребенок становится куратором и сам обучает детей и взрослых </a:t>
            </a:r>
            <a:r>
              <a:rPr lang="ru-RU" sz="28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своей игре</a:t>
            </a:r>
            <a:endParaRPr lang="en-US" sz="2800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08" l="0" r="100000">
                        <a14:foregroundMark x1="12589" y1="30233" x2="27316" y2="19638"/>
                        <a14:foregroundMark x1="29691" y1="23773" x2="42518" y2="18863"/>
                        <a14:foregroundMark x1="44893" y1="22481" x2="49644" y2="22222"/>
                        <a14:foregroundMark x1="48931" y1="13178" x2="48931" y2="13178"/>
                        <a14:foregroundMark x1="53207" y1="14212" x2="53207" y2="14212"/>
                        <a14:foregroundMark x1="61520" y1="16279" x2="61520" y2="16279"/>
                        <a14:foregroundMark x1="67933" y1="17571" x2="67933" y2="17571"/>
                        <a14:foregroundMark x1="75059" y1="22997" x2="75059" y2="22997"/>
                        <a14:foregroundMark x1="79097" y1="26357" x2="79097" y2="26357"/>
                        <a14:foregroundMark x1="76247" y1="22222" x2="76247" y2="22222"/>
                        <a14:foregroundMark x1="86698" y1="29716" x2="86698" y2="29716"/>
                        <a14:foregroundMark x1="84561" y1="27132" x2="84561" y2="27132"/>
                        <a14:foregroundMark x1="64608" y1="21189" x2="64608" y2="21189"/>
                        <a14:foregroundMark x1="72922" y1="26357" x2="72922" y2="26357"/>
                        <a14:foregroundMark x1="72922" y1="19897" x2="72922" y2="19897"/>
                        <a14:foregroundMark x1="73159" y1="11628" x2="73159" y2="11628"/>
                        <a14:foregroundMark x1="84323" y1="19121" x2="84323" y2="19121"/>
                        <a14:foregroundMark x1="59620" y1="9044" x2="59620" y2="9044"/>
                        <a14:foregroundMark x1="38242" y1="8269" x2="38242" y2="8269"/>
                        <a14:foregroundMark x1="23990" y1="13178" x2="23990" y2="13178"/>
                        <a14:foregroundMark x1="15677" y1="21447" x2="15677" y2="21447"/>
                        <a14:foregroundMark x1="48219" y1="7494" x2="48219" y2="7494"/>
                        <a14:foregroundMark x1="62233" y1="69251" x2="63420" y2="68217"/>
                        <a14:foregroundMark x1="66271" y1="66667" x2="66271" y2="66667"/>
                        <a14:foregroundMark x1="43705" y1="27390" x2="43705" y2="27390"/>
                        <a14:foregroundMark x1="39905" y1="28165" x2="39905" y2="28165"/>
                        <a14:backgroundMark x1="62945" y1="8786" x2="62945" y2="87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774" y="1052736"/>
            <a:ext cx="1891403" cy="173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146978" y="1284729"/>
            <a:ext cx="2673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Остров ИГРАРИУМ</a:t>
            </a:r>
          </a:p>
        </p:txBody>
      </p:sp>
    </p:spTree>
    <p:extLst>
      <p:ext uri="{BB962C8B-B14F-4D97-AF65-F5344CB8AC3E}">
        <p14:creationId xmlns:p14="http://schemas.microsoft.com/office/powerpoint/2010/main" val="23034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publicdomainpictures.net/pictures/60000/velka/puzzle-1379764445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0901" y="5753056"/>
            <a:ext cx="8963188" cy="1082674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Информационный канал – </a:t>
            </a:r>
            <a:r>
              <a:rPr lang="ru-R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видеожурнал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</a:t>
            </a:r>
            <a:r>
              <a:rPr lang="ru-RU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Телеоленёнок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», 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который освещает работу  острова</a:t>
            </a:r>
            <a:endParaRPr lang="en-U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8" l="0" r="100000">
                        <a14:foregroundMark x1="12589" y1="30233" x2="27316" y2="19638"/>
                        <a14:foregroundMark x1="29691" y1="23773" x2="42518" y2="18863"/>
                        <a14:foregroundMark x1="44893" y1="22481" x2="49644" y2="22222"/>
                        <a14:foregroundMark x1="48931" y1="13178" x2="48931" y2="13178"/>
                        <a14:foregroundMark x1="53207" y1="14212" x2="53207" y2="14212"/>
                        <a14:foregroundMark x1="61520" y1="16279" x2="61520" y2="16279"/>
                        <a14:foregroundMark x1="67933" y1="17571" x2="67933" y2="17571"/>
                        <a14:foregroundMark x1="75059" y1="22997" x2="75059" y2="22997"/>
                        <a14:foregroundMark x1="79097" y1="26357" x2="79097" y2="26357"/>
                        <a14:foregroundMark x1="76247" y1="22222" x2="76247" y2="22222"/>
                        <a14:foregroundMark x1="86698" y1="29716" x2="86698" y2="29716"/>
                        <a14:foregroundMark x1="84561" y1="27132" x2="84561" y2="27132"/>
                        <a14:foregroundMark x1="64608" y1="21189" x2="64608" y2="21189"/>
                        <a14:foregroundMark x1="72922" y1="26357" x2="72922" y2="26357"/>
                        <a14:foregroundMark x1="72922" y1="19897" x2="72922" y2="19897"/>
                        <a14:foregroundMark x1="73159" y1="11628" x2="73159" y2="11628"/>
                        <a14:foregroundMark x1="84323" y1="19121" x2="84323" y2="19121"/>
                        <a14:foregroundMark x1="59620" y1="9044" x2="59620" y2="9044"/>
                        <a14:foregroundMark x1="38242" y1="8269" x2="38242" y2="8269"/>
                        <a14:foregroundMark x1="23990" y1="13178" x2="23990" y2="13178"/>
                        <a14:foregroundMark x1="15677" y1="21447" x2="15677" y2="21447"/>
                        <a14:foregroundMark x1="48219" y1="7494" x2="48219" y2="7494"/>
                        <a14:foregroundMark x1="62233" y1="69251" x2="63420" y2="68217"/>
                        <a14:foregroundMark x1="66271" y1="66667" x2="66271" y2="66667"/>
                        <a14:foregroundMark x1="43705" y1="27390" x2="43705" y2="27390"/>
                        <a14:foregroundMark x1="39905" y1="28165" x2="39905" y2="28165"/>
                        <a14:backgroundMark x1="62945" y1="8786" x2="62945" y2="87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209" y="161277"/>
            <a:ext cx="1891403" cy="173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115616" y="1999302"/>
            <a:ext cx="7518648" cy="914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Благодарю за внимание)</a:t>
            </a:r>
          </a:p>
          <a:p>
            <a:pPr algn="ctr"/>
            <a:endParaRPr lang="ru-RU" sz="17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61367" y="630494"/>
            <a:ext cx="2673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Остров ИГРАРИУМ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7393" y="1030604"/>
            <a:ext cx="5449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Тимбилдинг</a:t>
            </a:r>
            <a:r>
              <a:rPr lang="ru-RU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ятый элемент»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https://www.xn----7sbazffrv1d5dh.xn--p1ai/upload/iblock/b4c/b4cb17bfbfea6598c8732053052ac67f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4000" l="4500" r="98400">
                        <a14:foregroundMark x1="23500" y1="54933" x2="24100" y2="56933"/>
                        <a14:foregroundMark x1="42700" y1="44133" x2="44500" y2="46933"/>
                        <a14:foregroundMark x1="62800" y1="34533" x2="63300" y2="39733"/>
                        <a14:foregroundMark x1="76500" y1="26800" x2="79400" y2="29467"/>
                        <a14:backgroundMark x1="43500" y1="56533" x2="49700" y2="58667"/>
                        <a14:backgroundMark x1="59800" y1="52267" x2="66700" y2="57200"/>
                        <a14:backgroundMark x1="64900" y1="45200" x2="67100" y2="47467"/>
                        <a14:backgroundMark x1="71200" y1="41467" x2="71200" y2="41467"/>
                        <a14:backgroundMark x1="35200" y1="65600" x2="35200" y2="65600"/>
                        <a14:backgroundMark x1="17800" y1="49600" x2="17800" y2="4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03" y="2564904"/>
            <a:ext cx="3936638" cy="34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316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15</cp:revision>
  <dcterms:created xsi:type="dcterms:W3CDTF">2021-04-04T14:46:06Z</dcterms:created>
  <dcterms:modified xsi:type="dcterms:W3CDTF">2021-04-04T17:01:58Z</dcterms:modified>
</cp:coreProperties>
</file>