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F09C-14E5-4321-BAE6-B0DDE5DDDBC3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12C3-5F32-415D-A04A-43A603AA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5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F09C-14E5-4321-BAE6-B0DDE5DDDBC3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12C3-5F32-415D-A04A-43A603AA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7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F09C-14E5-4321-BAE6-B0DDE5DDDBC3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12C3-5F32-415D-A04A-43A603AA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4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F09C-14E5-4321-BAE6-B0DDE5DDDBC3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12C3-5F32-415D-A04A-43A603AA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0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F09C-14E5-4321-BAE6-B0DDE5DDDBC3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12C3-5F32-415D-A04A-43A603AA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5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F09C-14E5-4321-BAE6-B0DDE5DDDBC3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12C3-5F32-415D-A04A-43A603AA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F09C-14E5-4321-BAE6-B0DDE5DDDBC3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12C3-5F32-415D-A04A-43A603AA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0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F09C-14E5-4321-BAE6-B0DDE5DDDBC3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12C3-5F32-415D-A04A-43A603AA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2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F09C-14E5-4321-BAE6-B0DDE5DDDBC3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12C3-5F32-415D-A04A-43A603AA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F09C-14E5-4321-BAE6-B0DDE5DDDBC3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12C3-5F32-415D-A04A-43A603AA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6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F09C-14E5-4321-BAE6-B0DDE5DDDBC3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12C3-5F32-415D-A04A-43A603AA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2F09C-14E5-4321-BAE6-B0DDE5DDDBC3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812C3-5F32-415D-A04A-43A603AA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2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5376"/>
            <a:ext cx="6774873" cy="684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552450"/>
            <a:ext cx="57531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68" y="297006"/>
            <a:ext cx="6560994" cy="65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87" y="276224"/>
            <a:ext cx="6173067" cy="617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73182"/>
            <a:ext cx="6497782" cy="64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47" y="110835"/>
            <a:ext cx="6573981" cy="657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561975"/>
            <a:ext cx="57531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0"/>
            <a:ext cx="6792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90500"/>
            <a:ext cx="6591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4" y="92686"/>
            <a:ext cx="7333673" cy="67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2" y="0"/>
            <a:ext cx="6790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4" y="217607"/>
            <a:ext cx="7430655" cy="70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5"/>
            <a:ext cx="9145297" cy="69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8" y="242454"/>
            <a:ext cx="8563842" cy="677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0"/>
            <a:ext cx="8398922" cy="69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0"/>
            <a:ext cx="8462993" cy="70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58" y="50473"/>
            <a:ext cx="7034217" cy="68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Олененок Тазовский</dc:creator>
  <cp:lastModifiedBy>Олененок Тазовский</cp:lastModifiedBy>
  <cp:revision>1</cp:revision>
  <dcterms:created xsi:type="dcterms:W3CDTF">2022-01-28T03:25:57Z</dcterms:created>
  <dcterms:modified xsi:type="dcterms:W3CDTF">2022-01-28T03:32:11Z</dcterms:modified>
</cp:coreProperties>
</file>