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544" autoAdjust="0"/>
    <p:restoredTop sz="94660"/>
  </p:normalViewPr>
  <p:slideViewPr>
    <p:cSldViewPr>
      <p:cViewPr>
        <p:scale>
          <a:sx n="33" d="100"/>
          <a:sy n="33" d="100"/>
        </p:scale>
        <p:origin x="-259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42976" y="1643050"/>
            <a:ext cx="71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грамматического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для детей дошкольного возраста на тему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«Игрушки»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43576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H:\дистант\грамматика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643182"/>
            <a:ext cx="3333755" cy="2143128"/>
          </a:xfrm>
          <a:prstGeom prst="rect">
            <a:avLst/>
          </a:prstGeom>
          <a:noFill/>
        </p:spPr>
      </p:pic>
      <p:pic>
        <p:nvPicPr>
          <p:cNvPr id="8195" name="Picture 3" descr="H:\дистант\грамматика\8512ca31b3df709713364fc8510ace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2643182"/>
            <a:ext cx="2000264" cy="2146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:\дистант\грамматика\annotacziya-2019-09-01-2159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62090"/>
            <a:ext cx="2468819" cy="37866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00232" y="1571612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спасибо за игру! </a:t>
            </a: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молодцы!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8" name="Picture 2" descr="H:\дистант\грамматика\annotacziya-2019-09-01-2159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62090"/>
            <a:ext cx="2468819" cy="37866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1643050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ребята! Меня зовут кукла Катя! Давайте поиграем!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:\дистант\грамматика\Без названия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143116"/>
            <a:ext cx="3143272" cy="26942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71670" y="171448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Назови, где стоит машинка?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485776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Машинка стоит между кубиками.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H:\дистант\грамматика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428868"/>
            <a:ext cx="3214710" cy="24417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57422" y="1643050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Скажи, где лежит мяч?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Отвечай полным предложением…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643182"/>
            <a:ext cx="3071834" cy="21252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00364" y="185736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 закатился мяч?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H:\дистант\грамматика\img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428868"/>
            <a:ext cx="2405071" cy="2659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14612" y="192880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 положили мяч?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2143116"/>
            <a:ext cx="70723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большая пирамидка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потянуться вверх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веселый мячик звонкий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прыжки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месте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Мягкий мишка косолапый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шаги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месте, на внешней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стороне стопы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живут в большой коробке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показать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большой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квадрат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когда ложусь я спать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руки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 щеку, закрыть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глаза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Начинают все играть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изобразить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любое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движение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веселые милашки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руки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пояс раскачиваться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стороны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Чудо – куклы, неваляшки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продолжать раскачиваться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танцуем и поем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приседание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весело живем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прыжки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месте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15001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 отдохнуть!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171448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Объясни,  чем отличаются предметы?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дистант\грамматика\Без назван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14554"/>
            <a:ext cx="2286016" cy="2970660"/>
          </a:xfrm>
          <a:prstGeom prst="rect">
            <a:avLst/>
          </a:prstGeom>
          <a:noFill/>
        </p:spPr>
      </p:pic>
      <p:pic>
        <p:nvPicPr>
          <p:cNvPr id="6147" name="Picture 3" descr="H:\дистант\грамматика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000372"/>
            <a:ext cx="1928811" cy="19288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507207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 большой…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07207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кукла маленькая.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истант\грамматика\toys-baby-ic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0" name="Picture 2" descr="H:\дистант\граммати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643050"/>
            <a:ext cx="1714500" cy="2657475"/>
          </a:xfrm>
          <a:prstGeom prst="rect">
            <a:avLst/>
          </a:prstGeom>
          <a:noFill/>
        </p:spPr>
      </p:pic>
      <p:pic>
        <p:nvPicPr>
          <p:cNvPr id="7171" name="Picture 3" descr="H:\дистант\грамматика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143116"/>
            <a:ext cx="2066925" cy="220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4500570"/>
            <a:ext cx="18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 круглый…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450057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 пирамидка …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100</Words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8</cp:revision>
  <dcterms:created xsi:type="dcterms:W3CDTF">2021-12-02T12:41:08Z</dcterms:created>
  <dcterms:modified xsi:type="dcterms:W3CDTF">2021-12-02T14:00:05Z</dcterms:modified>
</cp:coreProperties>
</file>