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0" y="0"/>
            <a:ext cx="911559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28662" y="2428868"/>
            <a:ext cx="70009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грамматического строя речи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детей дошкольного возраста на тему «Лес. Грибы. Ягоды»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5357826"/>
            <a:ext cx="22320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eaLnBrk="1" hangingPunct="1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 1 кв. категории Конакова В.В.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90" cy="6858000"/>
          </a:xfrm>
          <a:prstGeom prst="rect">
            <a:avLst/>
          </a:prstGeom>
          <a:noFill/>
        </p:spPr>
      </p:pic>
      <p:pic>
        <p:nvPicPr>
          <p:cNvPr id="3" name="Picture 2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102063"/>
            <a:ext cx="3562362" cy="47559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868" y="857232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Ребята, вы молодцы! </a:t>
            </a:r>
          </a:p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прогулку в мой лес!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90" cy="6858000"/>
          </a:xfrm>
          <a:prstGeom prst="rect">
            <a:avLst/>
          </a:prstGeom>
          <a:noFill/>
        </p:spPr>
      </p:pic>
      <p:pic>
        <p:nvPicPr>
          <p:cNvPr id="1026" name="Picture 2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102063"/>
            <a:ext cx="3562362" cy="47559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28926" y="785794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Здравствуйте, ребята! 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старичок - </a:t>
            </a:r>
            <a:r>
              <a:rPr lang="ru-RU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лесовичок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Приглашаю вас на прогулку в свой лес.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9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57422" y="71435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«Собери грибы в корзинку»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:\дистант\грамматика\Без названия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86124"/>
            <a:ext cx="1714500" cy="1714500"/>
          </a:xfrm>
          <a:prstGeom prst="rect">
            <a:avLst/>
          </a:prstGeom>
          <a:noFill/>
        </p:spPr>
      </p:pic>
      <p:pic>
        <p:nvPicPr>
          <p:cNvPr id="2051" name="Picture 3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000372"/>
            <a:ext cx="2143125" cy="21431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500063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Маслята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000372"/>
            <a:ext cx="2143125" cy="2143125"/>
          </a:xfrm>
          <a:prstGeom prst="rect">
            <a:avLst/>
          </a:prstGeom>
          <a:noFill/>
        </p:spPr>
      </p:pic>
      <p:pic>
        <p:nvPicPr>
          <p:cNvPr id="8" name="Picture 2" descr="H:\дистант\грамматика\Без названия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429000"/>
            <a:ext cx="1142996" cy="785818"/>
          </a:xfrm>
          <a:prstGeom prst="rect">
            <a:avLst/>
          </a:prstGeom>
          <a:noFill/>
        </p:spPr>
      </p:pic>
      <p:sp>
        <p:nvSpPr>
          <p:cNvPr id="9" name="Плюс 8"/>
          <p:cNvSpPr/>
          <p:nvPr/>
        </p:nvSpPr>
        <p:spPr>
          <a:xfrm>
            <a:off x="2500298" y="4071942"/>
            <a:ext cx="500066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5643570" y="4143380"/>
            <a:ext cx="571504" cy="4286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521495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собрал много маслят в корзинку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90" cy="6858000"/>
          </a:xfrm>
          <a:prstGeom prst="rect">
            <a:avLst/>
          </a:prstGeom>
          <a:noFill/>
        </p:spPr>
      </p:pic>
      <p:pic>
        <p:nvPicPr>
          <p:cNvPr id="3" name="Picture 3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071810"/>
            <a:ext cx="2143125" cy="2143125"/>
          </a:xfrm>
          <a:prstGeom prst="rect">
            <a:avLst/>
          </a:prstGeom>
          <a:noFill/>
        </p:spPr>
      </p:pic>
      <p:pic>
        <p:nvPicPr>
          <p:cNvPr id="4" name="Picture 3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000372"/>
            <a:ext cx="2143125" cy="2143125"/>
          </a:xfrm>
          <a:prstGeom prst="rect">
            <a:avLst/>
          </a:prstGeom>
          <a:noFill/>
        </p:spPr>
      </p:pic>
      <p:pic>
        <p:nvPicPr>
          <p:cNvPr id="3074" name="Picture 2" descr="H:\дистант\грамматика\Без названия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857496"/>
            <a:ext cx="2000250" cy="2286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514351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Белый гриб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492919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собрал в корзинку много белых грибов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люс 8"/>
          <p:cNvSpPr/>
          <p:nvPr/>
        </p:nvSpPr>
        <p:spPr>
          <a:xfrm>
            <a:off x="2500298" y="4071942"/>
            <a:ext cx="500066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5429256" y="4071942"/>
            <a:ext cx="571504" cy="4286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075" name="Picture 3" descr="H:\дистант\грамматика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3500438"/>
            <a:ext cx="1371599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90" cy="6858000"/>
          </a:xfrm>
          <a:prstGeom prst="rect">
            <a:avLst/>
          </a:prstGeom>
          <a:noFill/>
        </p:spPr>
      </p:pic>
      <p:pic>
        <p:nvPicPr>
          <p:cNvPr id="3" name="Picture 3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000372"/>
            <a:ext cx="2143125" cy="2143125"/>
          </a:xfrm>
          <a:prstGeom prst="rect">
            <a:avLst/>
          </a:prstGeom>
          <a:noFill/>
        </p:spPr>
      </p:pic>
      <p:pic>
        <p:nvPicPr>
          <p:cNvPr id="4" name="Picture 3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000372"/>
            <a:ext cx="2143125" cy="2143125"/>
          </a:xfrm>
          <a:prstGeom prst="rect">
            <a:avLst/>
          </a:prstGeom>
          <a:noFill/>
        </p:spPr>
      </p:pic>
      <p:sp>
        <p:nvSpPr>
          <p:cNvPr id="5" name="Плюс 4"/>
          <p:cNvSpPr/>
          <p:nvPr/>
        </p:nvSpPr>
        <p:spPr>
          <a:xfrm>
            <a:off x="2500298" y="4071942"/>
            <a:ext cx="500066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5429256" y="4071942"/>
            <a:ext cx="571504" cy="4286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098" name="Picture 2" descr="H:\дистант\грамматика\Без названия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714620"/>
            <a:ext cx="1828800" cy="24955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14282" y="514351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Рыжики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7884" y="5072074"/>
            <a:ext cx="2857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собрал в корзинку много рыжиков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H:\дистант\грамматика\images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3286124"/>
            <a:ext cx="900398" cy="966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90" cy="6858000"/>
          </a:xfrm>
          <a:prstGeom prst="rect">
            <a:avLst/>
          </a:prstGeom>
          <a:noFill/>
        </p:spPr>
      </p:pic>
      <p:pic>
        <p:nvPicPr>
          <p:cNvPr id="3" name="Picture 3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000372"/>
            <a:ext cx="2143125" cy="2143125"/>
          </a:xfrm>
          <a:prstGeom prst="rect">
            <a:avLst/>
          </a:prstGeom>
          <a:noFill/>
        </p:spPr>
      </p:pic>
      <p:pic>
        <p:nvPicPr>
          <p:cNvPr id="4" name="Picture 3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071810"/>
            <a:ext cx="2143125" cy="2143125"/>
          </a:xfrm>
          <a:prstGeom prst="rect">
            <a:avLst/>
          </a:prstGeom>
          <a:noFill/>
        </p:spPr>
      </p:pic>
      <p:sp>
        <p:nvSpPr>
          <p:cNvPr id="5" name="Плюс 4"/>
          <p:cNvSpPr/>
          <p:nvPr/>
        </p:nvSpPr>
        <p:spPr>
          <a:xfrm>
            <a:off x="2500298" y="4071942"/>
            <a:ext cx="500066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5429256" y="4071942"/>
            <a:ext cx="571504" cy="4286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122" name="Picture 2" descr="H:\дистант\грамматика\Без названия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286124"/>
            <a:ext cx="1990725" cy="18383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282" y="514351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Подберёзовик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3636" y="521495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собрал в корзинку много подберёзовиков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H:\дистант\грамматика\images 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3500438"/>
            <a:ext cx="1310978" cy="817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9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3000372"/>
            <a:ext cx="8858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малиной в лес пойдем, в лес пойдем.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идут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хороводе, взявшись за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Спелых ягод наберем, наберем.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собирают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воображаемые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ягоды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Солнышко высоко, а в лесу тропинка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встают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лицом в круг, тянутся руками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вверх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Сладкая ты моя,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ягодка-малинка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           бегут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кругу, взявшись за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руки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928670"/>
            <a:ext cx="2470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малиной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:\дистант\грамматика\Без названия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3479107" cy="2786058"/>
          </a:xfrm>
          <a:prstGeom prst="rect">
            <a:avLst/>
          </a:prstGeom>
          <a:noFill/>
        </p:spPr>
      </p:pic>
      <p:pic>
        <p:nvPicPr>
          <p:cNvPr id="6147" name="Picture 3" descr="H:\дистант\грамматика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3" y="4243391"/>
            <a:ext cx="3929058" cy="2614610"/>
          </a:xfrm>
          <a:prstGeom prst="rect">
            <a:avLst/>
          </a:prstGeom>
          <a:noFill/>
        </p:spPr>
      </p:pic>
      <p:pic>
        <p:nvPicPr>
          <p:cNvPr id="6148" name="Picture 4" descr="H:\дистант\грамматика\Без названия (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4786322"/>
            <a:ext cx="2781300" cy="1647825"/>
          </a:xfrm>
          <a:prstGeom prst="rect">
            <a:avLst/>
          </a:prstGeom>
          <a:noFill/>
        </p:spPr>
      </p:pic>
      <p:pic>
        <p:nvPicPr>
          <p:cNvPr id="6149" name="Picture 5" descr="H:\дистант\грамматика\Без названия (10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1071546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9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86050" y="142852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«Назови ласково»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300037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Земляника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H:\дистант\грамматика\zemlyanika-zagadk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857233"/>
            <a:ext cx="2141799" cy="2214578"/>
          </a:xfrm>
          <a:prstGeom prst="rect">
            <a:avLst/>
          </a:prstGeom>
          <a:noFill/>
        </p:spPr>
      </p:pic>
      <p:pic>
        <p:nvPicPr>
          <p:cNvPr id="10" name="Picture 3" descr="H:\дистант\грамматика\zemlyanika-zagadk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714488"/>
            <a:ext cx="1062046" cy="121444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85984" y="300037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Земляничка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 descr="H:\дистант\грамматика\Без названия (1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000108"/>
            <a:ext cx="2390775" cy="19145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572000" y="300037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Черника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4" descr="H:\дистант\грамматика\Без названия (1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1928802"/>
            <a:ext cx="1147819" cy="91917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000892" y="300037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Черничка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 descr="H:\дистант\грамматика\Без названия (1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857628"/>
            <a:ext cx="2683805" cy="1785950"/>
          </a:xfrm>
          <a:prstGeom prst="rect">
            <a:avLst/>
          </a:prstGeom>
          <a:noFill/>
        </p:spPr>
      </p:pic>
      <p:pic>
        <p:nvPicPr>
          <p:cNvPr id="17" name="Picture 2" descr="H:\дистант\грамматика\Без названия (1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4857760"/>
            <a:ext cx="1073522" cy="71438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571472" y="550070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Брусника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4876" y="557214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Ежевика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3" name="Picture 5" descr="H:\дистант\грамматика\Без названия (14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7686" y="3714752"/>
            <a:ext cx="2514600" cy="1819275"/>
          </a:xfrm>
          <a:prstGeom prst="rect">
            <a:avLst/>
          </a:prstGeom>
          <a:noFill/>
        </p:spPr>
      </p:pic>
      <p:pic>
        <p:nvPicPr>
          <p:cNvPr id="21" name="Picture 5" descr="H:\дистант\грамматика\Без названия (14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4714884"/>
            <a:ext cx="1072993" cy="776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90" cy="6858000"/>
          </a:xfrm>
          <a:prstGeom prst="rect">
            <a:avLst/>
          </a:prstGeom>
          <a:noFill/>
        </p:spPr>
      </p:pic>
      <p:pic>
        <p:nvPicPr>
          <p:cNvPr id="8196" name="Picture 4" descr="H:\дистант\грамматика\Без названия (1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00042"/>
            <a:ext cx="2362200" cy="1943100"/>
          </a:xfrm>
          <a:prstGeom prst="rect">
            <a:avLst/>
          </a:prstGeom>
          <a:noFill/>
        </p:spPr>
      </p:pic>
      <p:pic>
        <p:nvPicPr>
          <p:cNvPr id="8197" name="Picture 5" descr="H:\дистант\грамматика\Без названия (1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571612"/>
            <a:ext cx="966786" cy="79525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596" y="250030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Клюква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8" name="Picture 6" descr="H:\дистант\грамматика\Без названия (1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428604"/>
            <a:ext cx="2569192" cy="2057401"/>
          </a:xfrm>
          <a:prstGeom prst="rect">
            <a:avLst/>
          </a:prstGeom>
          <a:noFill/>
        </p:spPr>
      </p:pic>
      <p:pic>
        <p:nvPicPr>
          <p:cNvPr id="8199" name="Picture 7" descr="H:\дистант\грамматика\Без названия (1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1285860"/>
            <a:ext cx="1106178" cy="88582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929190" y="257174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Малина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1" name="Picture 9" descr="H:\дистант\грамматика\images (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287" y="3571876"/>
            <a:ext cx="3048971" cy="1900239"/>
          </a:xfrm>
          <a:prstGeom prst="rect">
            <a:avLst/>
          </a:prstGeom>
          <a:noFill/>
        </p:spPr>
      </p:pic>
      <p:pic>
        <p:nvPicPr>
          <p:cNvPr id="8202" name="Picture 10" descr="H:\дистант\грамматика\images (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4572008"/>
            <a:ext cx="1467173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00034" y="557214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Клубника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4" name="Picture 12" descr="H:\дистант\грамматика\Без названия (16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3786190"/>
            <a:ext cx="2619375" cy="1743075"/>
          </a:xfrm>
          <a:prstGeom prst="rect">
            <a:avLst/>
          </a:prstGeom>
          <a:noFill/>
        </p:spPr>
      </p:pic>
      <p:pic>
        <p:nvPicPr>
          <p:cNvPr id="8205" name="Picture 13" descr="H:\дистант\грамматика\Без названия (16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43834" y="4659806"/>
            <a:ext cx="1214446" cy="808159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5143504" y="550070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Смородина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130</Words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9</cp:revision>
  <dcterms:created xsi:type="dcterms:W3CDTF">2021-12-02T14:08:56Z</dcterms:created>
  <dcterms:modified xsi:type="dcterms:W3CDTF">2021-12-03T16:20:47Z</dcterms:modified>
</cp:coreProperties>
</file>