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3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643050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грамматического строя речи для детей дошкольного возраста на тему «Одежда»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0826" y="5072074"/>
            <a:ext cx="2232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 eaLnBrk="1" hangingPunct="1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1 кв. категории Конакова В.В.</a:t>
            </a:r>
          </a:p>
        </p:txBody>
      </p:sp>
      <p:pic>
        <p:nvPicPr>
          <p:cNvPr id="10241" name="Picture 1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11670">
            <a:off x="2136585" y="5494178"/>
            <a:ext cx="673015" cy="673015"/>
          </a:xfrm>
          <a:prstGeom prst="rect">
            <a:avLst/>
          </a:prstGeom>
          <a:noFill/>
        </p:spPr>
      </p:pic>
      <p:pic>
        <p:nvPicPr>
          <p:cNvPr id="10242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555995">
            <a:off x="2774056" y="1488179"/>
            <a:ext cx="642935" cy="642935"/>
          </a:xfrm>
          <a:prstGeom prst="rect">
            <a:avLst/>
          </a:prstGeom>
          <a:noFill/>
        </p:spPr>
      </p:pic>
      <p:pic>
        <p:nvPicPr>
          <p:cNvPr id="10243" name="Picture 3" descr="H:\дистант\грамматика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24699">
            <a:off x="4805162" y="5162362"/>
            <a:ext cx="785811" cy="785811"/>
          </a:xfrm>
          <a:prstGeom prst="rect">
            <a:avLst/>
          </a:prstGeom>
          <a:noFill/>
        </p:spPr>
      </p:pic>
      <p:pic>
        <p:nvPicPr>
          <p:cNvPr id="10244" name="Picture 4" descr="H:\дистант\грамматика\813b02a0d7aae51c1a84fca601b52c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259216">
            <a:off x="748370" y="607314"/>
            <a:ext cx="885487" cy="881060"/>
          </a:xfrm>
          <a:prstGeom prst="rect">
            <a:avLst/>
          </a:prstGeom>
          <a:noFill/>
        </p:spPr>
      </p:pic>
      <p:pic>
        <p:nvPicPr>
          <p:cNvPr id="10245" name="Picture 5" descr="H:\дистант\грамматика\ac9230743b1790814b852f46b35d72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209477">
            <a:off x="6500435" y="560796"/>
            <a:ext cx="933985" cy="1278665"/>
          </a:xfrm>
          <a:prstGeom prst="rect">
            <a:avLst/>
          </a:prstGeom>
          <a:noFill/>
        </p:spPr>
      </p:pic>
      <p:pic>
        <p:nvPicPr>
          <p:cNvPr id="10246" name="Picture 6" descr="H:\дистант\грамматика\chinsn0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14651">
            <a:off x="1571604" y="3500438"/>
            <a:ext cx="1543691" cy="1119176"/>
          </a:xfrm>
          <a:prstGeom prst="rect">
            <a:avLst/>
          </a:prstGeom>
          <a:noFill/>
        </p:spPr>
      </p:pic>
      <p:pic>
        <p:nvPicPr>
          <p:cNvPr id="10247" name="Picture 7" descr="H:\дистант\грамматика\chinsn02j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982216">
            <a:off x="7139659" y="3997255"/>
            <a:ext cx="1166794" cy="869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H:\дистант\грамматика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679304"/>
            <a:ext cx="4572032" cy="57093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00042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спасибо вам! До свидания!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H:\дистант\грамматика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4029096" cy="50313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00042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ребята! Я кукла Маша. Давайте вместе поиграем!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642918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«Скажи, какой?»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дистант\грамматика\813b02a0d7aae51c1a84fca601b52c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1744897" cy="17361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321468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куртка.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Она жёлтая, тёплая, зимняя, яркая…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:\дистант\грамматика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00174"/>
            <a:ext cx="2405061" cy="16004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321468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рубашка.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Она синяя, лёгкая, яркая…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:\дистант\грамматика\chinsn02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000504"/>
            <a:ext cx="1988091" cy="14811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542926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юбка.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Она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H:\дистант\грамматика\ac9230743b1790814b852f46b35d72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3857628"/>
            <a:ext cx="1357322" cy="157313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542926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платье.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«Один-много»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1500198" cy="1932073"/>
          </a:xfrm>
          <a:prstGeom prst="rect">
            <a:avLst/>
          </a:prstGeom>
          <a:noFill/>
        </p:spPr>
      </p:pic>
      <p:pic>
        <p:nvPicPr>
          <p:cNvPr id="5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071678"/>
            <a:ext cx="1071570" cy="1380052"/>
          </a:xfrm>
          <a:prstGeom prst="rect">
            <a:avLst/>
          </a:prstGeom>
          <a:noFill/>
        </p:spPr>
      </p:pic>
      <p:pic>
        <p:nvPicPr>
          <p:cNvPr id="9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785794"/>
            <a:ext cx="1071570" cy="1380052"/>
          </a:xfrm>
          <a:prstGeom prst="rect">
            <a:avLst/>
          </a:prstGeom>
          <a:noFill/>
        </p:spPr>
      </p:pic>
      <p:pic>
        <p:nvPicPr>
          <p:cNvPr id="10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000240"/>
            <a:ext cx="1071570" cy="1380052"/>
          </a:xfrm>
          <a:prstGeom prst="rect">
            <a:avLst/>
          </a:prstGeom>
          <a:noFill/>
        </p:spPr>
      </p:pic>
      <p:pic>
        <p:nvPicPr>
          <p:cNvPr id="11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214422"/>
            <a:ext cx="1071570" cy="1380052"/>
          </a:xfrm>
          <a:prstGeom prst="rect">
            <a:avLst/>
          </a:prstGeom>
          <a:noFill/>
        </p:spPr>
      </p:pic>
      <p:pic>
        <p:nvPicPr>
          <p:cNvPr id="12" name="Picture 2" descr="H:\дистант\грамматика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642918"/>
            <a:ext cx="1071570" cy="138005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42976" y="328612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328612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шапок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43314"/>
            <a:ext cx="2076450" cy="2209800"/>
          </a:xfrm>
          <a:prstGeom prst="rect">
            <a:avLst/>
          </a:prstGeom>
          <a:noFill/>
        </p:spPr>
      </p:pic>
      <p:pic>
        <p:nvPicPr>
          <p:cNvPr id="15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636"/>
            <a:ext cx="1006906" cy="1071570"/>
          </a:xfrm>
          <a:prstGeom prst="rect">
            <a:avLst/>
          </a:prstGeom>
          <a:noFill/>
        </p:spPr>
      </p:pic>
      <p:pic>
        <p:nvPicPr>
          <p:cNvPr id="16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29066"/>
            <a:ext cx="1006906" cy="1071570"/>
          </a:xfrm>
          <a:prstGeom prst="rect">
            <a:avLst/>
          </a:prstGeom>
          <a:noFill/>
        </p:spPr>
      </p:pic>
      <p:pic>
        <p:nvPicPr>
          <p:cNvPr id="17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929066"/>
            <a:ext cx="1006906" cy="1071570"/>
          </a:xfrm>
          <a:prstGeom prst="rect">
            <a:avLst/>
          </a:prstGeom>
          <a:noFill/>
        </p:spPr>
      </p:pic>
      <p:pic>
        <p:nvPicPr>
          <p:cNvPr id="18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000636"/>
            <a:ext cx="1006906" cy="1071570"/>
          </a:xfrm>
          <a:prstGeom prst="rect">
            <a:avLst/>
          </a:prstGeom>
          <a:noFill/>
        </p:spPr>
      </p:pic>
      <p:pic>
        <p:nvPicPr>
          <p:cNvPr id="19" name="Picture 2" descr="H:\дистант\грамматика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4429132"/>
            <a:ext cx="1006906" cy="107157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071538" y="592933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Шуба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7884" y="60007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2031808" cy="214314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214422"/>
            <a:ext cx="880450" cy="928694"/>
          </a:xfrm>
          <a:prstGeom prst="rect">
            <a:avLst/>
          </a:prstGeom>
          <a:noFill/>
        </p:spPr>
      </p:pic>
      <p:pic>
        <p:nvPicPr>
          <p:cNvPr id="4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880450" cy="928694"/>
          </a:xfrm>
          <a:prstGeom prst="rect">
            <a:avLst/>
          </a:prstGeom>
          <a:noFill/>
        </p:spPr>
      </p:pic>
      <p:pic>
        <p:nvPicPr>
          <p:cNvPr id="5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880450" cy="928694"/>
          </a:xfrm>
          <a:prstGeom prst="rect">
            <a:avLst/>
          </a:prstGeom>
          <a:noFill/>
        </p:spPr>
      </p:pic>
      <p:pic>
        <p:nvPicPr>
          <p:cNvPr id="6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00042"/>
            <a:ext cx="880450" cy="928694"/>
          </a:xfrm>
          <a:prstGeom prst="rect">
            <a:avLst/>
          </a:prstGeom>
          <a:noFill/>
        </p:spPr>
      </p:pic>
      <p:pic>
        <p:nvPicPr>
          <p:cNvPr id="7" name="Picture 2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643050"/>
            <a:ext cx="880450" cy="92869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85852" y="25717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Футболка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264" y="25717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4214818"/>
            <a:ext cx="1071562" cy="1071562"/>
          </a:xfrm>
          <a:prstGeom prst="rect">
            <a:avLst/>
          </a:prstGeom>
          <a:noFill/>
        </p:spPr>
      </p:pic>
      <p:pic>
        <p:nvPicPr>
          <p:cNvPr id="13" name="Picture 4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643314"/>
            <a:ext cx="1071562" cy="1071562"/>
          </a:xfrm>
          <a:prstGeom prst="rect">
            <a:avLst/>
          </a:prstGeom>
          <a:noFill/>
        </p:spPr>
      </p:pic>
      <p:pic>
        <p:nvPicPr>
          <p:cNvPr id="14" name="Picture 4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929198"/>
            <a:ext cx="1071562" cy="1071562"/>
          </a:xfrm>
          <a:prstGeom prst="rect">
            <a:avLst/>
          </a:prstGeom>
          <a:noFill/>
        </p:spPr>
      </p:pic>
      <p:pic>
        <p:nvPicPr>
          <p:cNvPr id="15" name="Picture 4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643314"/>
            <a:ext cx="1071562" cy="1071562"/>
          </a:xfrm>
          <a:prstGeom prst="rect">
            <a:avLst/>
          </a:prstGeom>
          <a:noFill/>
        </p:spPr>
      </p:pic>
      <p:pic>
        <p:nvPicPr>
          <p:cNvPr id="16" name="Picture 4" descr="H:\дистант\грамматика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714884"/>
            <a:ext cx="1071562" cy="107156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142976" y="57864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Кепка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388" y="578645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1785950" cy="1785950"/>
          </a:xfrm>
          <a:prstGeom prst="rect">
            <a:avLst/>
          </a:prstGeom>
          <a:noFill/>
        </p:spPr>
      </p:pic>
      <p:pic>
        <p:nvPicPr>
          <p:cNvPr id="3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1071546"/>
            <a:ext cx="857256" cy="857256"/>
          </a:xfrm>
          <a:prstGeom prst="rect">
            <a:avLst/>
          </a:prstGeom>
          <a:noFill/>
        </p:spPr>
      </p:pic>
      <p:pic>
        <p:nvPicPr>
          <p:cNvPr id="4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0042"/>
            <a:ext cx="857256" cy="857256"/>
          </a:xfrm>
          <a:prstGeom prst="rect">
            <a:avLst/>
          </a:prstGeom>
          <a:noFill/>
        </p:spPr>
      </p:pic>
      <p:pic>
        <p:nvPicPr>
          <p:cNvPr id="5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714488"/>
            <a:ext cx="857256" cy="857256"/>
          </a:xfrm>
          <a:prstGeom prst="rect">
            <a:avLst/>
          </a:prstGeom>
          <a:noFill/>
        </p:spPr>
      </p:pic>
      <p:pic>
        <p:nvPicPr>
          <p:cNvPr id="6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57166"/>
            <a:ext cx="857256" cy="857256"/>
          </a:xfrm>
          <a:prstGeom prst="rect">
            <a:avLst/>
          </a:prstGeom>
          <a:noFill/>
        </p:spPr>
      </p:pic>
      <p:pic>
        <p:nvPicPr>
          <p:cNvPr id="7" name="Picture 2" descr="H:\дистант\грамматика\Без назван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71612"/>
            <a:ext cx="857256" cy="8572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72264" y="25717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535782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…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54292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Халат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25003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Варежка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143248"/>
            <a:ext cx="1440711" cy="2214578"/>
          </a:xfrm>
          <a:prstGeom prst="rect">
            <a:avLst/>
          </a:prstGeom>
          <a:noFill/>
        </p:spPr>
      </p:pic>
      <p:pic>
        <p:nvPicPr>
          <p:cNvPr id="13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3643314"/>
            <a:ext cx="743593" cy="1143008"/>
          </a:xfrm>
          <a:prstGeom prst="rect">
            <a:avLst/>
          </a:prstGeom>
          <a:noFill/>
        </p:spPr>
      </p:pic>
      <p:pic>
        <p:nvPicPr>
          <p:cNvPr id="18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3286124"/>
            <a:ext cx="743593" cy="1143008"/>
          </a:xfrm>
          <a:prstGeom prst="rect">
            <a:avLst/>
          </a:prstGeom>
          <a:noFill/>
        </p:spPr>
      </p:pic>
      <p:pic>
        <p:nvPicPr>
          <p:cNvPr id="19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4500570"/>
            <a:ext cx="743593" cy="1143008"/>
          </a:xfrm>
          <a:prstGeom prst="rect">
            <a:avLst/>
          </a:prstGeom>
          <a:noFill/>
        </p:spPr>
      </p:pic>
      <p:pic>
        <p:nvPicPr>
          <p:cNvPr id="20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3143248"/>
            <a:ext cx="743593" cy="1143008"/>
          </a:xfrm>
          <a:prstGeom prst="rect">
            <a:avLst/>
          </a:prstGeom>
          <a:noFill/>
        </p:spPr>
      </p:pic>
      <p:pic>
        <p:nvPicPr>
          <p:cNvPr id="21" name="Picture 3" descr="H:\дистант\грамматика\halat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929066"/>
            <a:ext cx="743593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H:\дистант\грамматика\kartinki-zaryadka-dlya-detej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627579" cy="462757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928670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Шапка шерстяная, наверху помпон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  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изображают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шапку и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помпон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Круглый, словно мячик, и пушистый он.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круглый»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мячик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еще у шапки отворот цветной,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показывают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отворот у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этой шапке можно бегать и зимой.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бегут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Бабушка связала шапку не спеша,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вяжут спицами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Шапка шерстяная вышла хороша.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руки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поясе, а затем показывают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шапку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AutoShape 4" descr="Картинки зарядка для детей (30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Картинки зарядка для детей (30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0298" y="428604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Давайте, отдохнём!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35716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«Назови ласково»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H:\дистант\грамматика\813b02a0d7aae51c1a84fca601b52c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142984"/>
            <a:ext cx="1794924" cy="1785950"/>
          </a:xfrm>
          <a:prstGeom prst="rect">
            <a:avLst/>
          </a:prstGeom>
          <a:noFill/>
        </p:spPr>
      </p:pic>
      <p:pic>
        <p:nvPicPr>
          <p:cNvPr id="5" name="Picture 1" descr="H:\дистант\грамматика\813b02a0d7aae51c1a84fca601b52c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785926"/>
            <a:ext cx="928694" cy="924050"/>
          </a:xfrm>
          <a:prstGeom prst="rect">
            <a:avLst/>
          </a:prstGeom>
          <a:noFill/>
        </p:spPr>
      </p:pic>
      <p:pic>
        <p:nvPicPr>
          <p:cNvPr id="7171" name="Picture 3" descr="H:\дистант\грамматика\ac9230743b1790814b852f46b35d72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1021191"/>
            <a:ext cx="1714512" cy="1987120"/>
          </a:xfrm>
          <a:prstGeom prst="rect">
            <a:avLst/>
          </a:prstGeom>
          <a:noFill/>
        </p:spPr>
      </p:pic>
      <p:pic>
        <p:nvPicPr>
          <p:cNvPr id="7" name="Picture 3" descr="H:\дистант\грамматика\ac9230743b1790814b852f46b35d72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1928802"/>
            <a:ext cx="801289" cy="928694"/>
          </a:xfrm>
          <a:prstGeom prst="rect">
            <a:avLst/>
          </a:prstGeom>
          <a:noFill/>
        </p:spPr>
      </p:pic>
      <p:pic>
        <p:nvPicPr>
          <p:cNvPr id="7172" name="Picture 4" descr="H:\дистант\грамматика\chinsn02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3267" y="4500570"/>
            <a:ext cx="1102745" cy="799491"/>
          </a:xfrm>
          <a:prstGeom prst="rect">
            <a:avLst/>
          </a:prstGeom>
          <a:noFill/>
        </p:spPr>
      </p:pic>
      <p:pic>
        <p:nvPicPr>
          <p:cNvPr id="9" name="Picture 4" descr="H:\дистант\грамматика\chinsn02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786190"/>
            <a:ext cx="2428892" cy="1760946"/>
          </a:xfrm>
          <a:prstGeom prst="rect">
            <a:avLst/>
          </a:prstGeom>
          <a:noFill/>
        </p:spPr>
      </p:pic>
      <p:pic>
        <p:nvPicPr>
          <p:cNvPr id="7173" name="Picture 5" descr="H:\дистант\грамматика\chinsn02j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3857628"/>
            <a:ext cx="1988092" cy="1481128"/>
          </a:xfrm>
          <a:prstGeom prst="rect">
            <a:avLst/>
          </a:prstGeom>
          <a:noFill/>
        </p:spPr>
      </p:pic>
      <p:pic>
        <p:nvPicPr>
          <p:cNvPr id="11" name="Picture 5" descr="H:\дистант\грамматика\chinsn02j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29520" y="4500570"/>
            <a:ext cx="910768" cy="67852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1472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Куртка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Курточка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504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Платье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550070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Кофта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550070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Юбка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H:\дистант\грамматика\hala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1357322" cy="2086398"/>
          </a:xfrm>
          <a:prstGeom prst="rect">
            <a:avLst/>
          </a:prstGeom>
          <a:noFill/>
        </p:spPr>
      </p:pic>
      <p:pic>
        <p:nvPicPr>
          <p:cNvPr id="3" name="Picture 1" descr="H:\дистант\грамматика\hala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357298"/>
            <a:ext cx="857256" cy="1317725"/>
          </a:xfrm>
          <a:prstGeom prst="rect">
            <a:avLst/>
          </a:prstGeom>
          <a:noFill/>
        </p:spPr>
      </p:pic>
      <p:pic>
        <p:nvPicPr>
          <p:cNvPr id="6146" name="Picture 2" descr="H:\дистант\грамматика\images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1748" y="1071546"/>
            <a:ext cx="1358590" cy="1352552"/>
          </a:xfrm>
          <a:prstGeom prst="rect">
            <a:avLst/>
          </a:prstGeom>
          <a:noFill/>
        </p:spPr>
      </p:pic>
      <p:pic>
        <p:nvPicPr>
          <p:cNvPr id="6147" name="Picture 3" descr="H:\дистант\грамматика\images (1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5688" y="1500174"/>
            <a:ext cx="856292" cy="852486"/>
          </a:xfrm>
          <a:prstGeom prst="rect">
            <a:avLst/>
          </a:prstGeom>
          <a:noFill/>
        </p:spPr>
      </p:pic>
      <p:pic>
        <p:nvPicPr>
          <p:cNvPr id="6148" name="Picture 4" descr="H:\дистант\грамматика\imag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876"/>
            <a:ext cx="2143125" cy="2143125"/>
          </a:xfrm>
          <a:prstGeom prst="rect">
            <a:avLst/>
          </a:prstGeom>
          <a:noFill/>
        </p:spPr>
      </p:pic>
      <p:pic>
        <p:nvPicPr>
          <p:cNvPr id="7" name="Picture 4" descr="H:\дистант\грамматика\imag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4572008"/>
            <a:ext cx="1000132" cy="1000132"/>
          </a:xfrm>
          <a:prstGeom prst="rect">
            <a:avLst/>
          </a:prstGeom>
          <a:noFill/>
        </p:spPr>
      </p:pic>
      <p:pic>
        <p:nvPicPr>
          <p:cNvPr id="6149" name="Picture 5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72396" y="4857760"/>
            <a:ext cx="744996" cy="785818"/>
          </a:xfrm>
          <a:prstGeom prst="rect">
            <a:avLst/>
          </a:prstGeom>
          <a:noFill/>
        </p:spPr>
      </p:pic>
      <p:pic>
        <p:nvPicPr>
          <p:cNvPr id="9" name="Picture 5" descr="H:\дистант\грамматика\Без названия (1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929066"/>
            <a:ext cx="1695386" cy="178828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10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Халат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578645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Пальто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300037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Шарф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578645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Футболка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</TotalTime>
  <Words>137</Words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28</cp:revision>
  <dcterms:created xsi:type="dcterms:W3CDTF">2021-12-02T14:10:35Z</dcterms:created>
  <dcterms:modified xsi:type="dcterms:W3CDTF">2021-12-04T13:52:19Z</dcterms:modified>
</cp:coreProperties>
</file>