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1643050"/>
            <a:ext cx="7000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грамматического строя речи для детей дошкольного возраста на тему «Обувь»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826" y="5072074"/>
            <a:ext cx="2232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1 кв. категории Конакова В.В.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40" y="2097636"/>
            <a:ext cx="4509120" cy="450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8532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Меня зовут Незнайка. Мой друг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Растеряйка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потерял свою обувь, не может найти! Давайте поможем отыскать ее!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73957" y="1124575"/>
            <a:ext cx="2527404" cy="147704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576" y="836712"/>
            <a:ext cx="23762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154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«Семейка слов»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9" y="1800590"/>
            <a:ext cx="2422131" cy="2422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38843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сапог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3558" y="1224456"/>
            <a:ext cx="2408198" cy="107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маленькие сапоги? – Сапожки.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1135" y="1218383"/>
            <a:ext cx="2790311" cy="10802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назвать очень большие сапоги? – Сапожищи.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558" y="4253664"/>
            <a:ext cx="2408198" cy="11195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крем для обуви, для сапог? – Сапожный.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5663" y="4309384"/>
            <a:ext cx="2641254" cy="11712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человека, который чинит обувь? – Сапожник.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47764" y="24137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533" y="1124744"/>
            <a:ext cx="2674299" cy="4454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8143" y="1150644"/>
            <a:ext cx="2687207" cy="507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7" y="2137629"/>
            <a:ext cx="2674299" cy="4899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79549" y="2137629"/>
            <a:ext cx="2675801" cy="578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Развязывать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414" y="3188121"/>
            <a:ext cx="2628417" cy="5104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3" y="4173316"/>
            <a:ext cx="2659293" cy="56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414" y="4170297"/>
            <a:ext cx="2628417" cy="554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1103" y="3163913"/>
            <a:ext cx="2674247" cy="530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Грязный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3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7" y="4984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ботинки для Маринки.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 ритмично топают каждой ногой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ботинки, а картинки.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ритмичных прыжка на обеих ногах, руки на поясе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них гулять ходить,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Идут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кругу друг за другом, высоко поднимая колени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Бегать, прыгать и шалить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Бегут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за другом, делают два прыжка на обеих ногах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топают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обеими ногами.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984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отдохнём!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39" y="2207197"/>
            <a:ext cx="6429722" cy="45300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ласково»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8" y="982961"/>
            <a:ext cx="1950823" cy="1770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46182"/>
            <a:ext cx="999728" cy="907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019" y="2991397"/>
            <a:ext cx="168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Сапоги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596" y="299139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Сапожки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51" y="1072778"/>
            <a:ext cx="1700808" cy="1700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58" y="1868252"/>
            <a:ext cx="865138" cy="86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6465" y="299139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410" y="2991397"/>
            <a:ext cx="1429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Валеночки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3" y="4149079"/>
            <a:ext cx="1866598" cy="1933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08" y="5022628"/>
            <a:ext cx="976925" cy="10118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024" y="6285567"/>
            <a:ext cx="13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Ботинки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51" y="4326394"/>
            <a:ext cx="1982746" cy="17773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1" y="5223548"/>
            <a:ext cx="1054571" cy="8109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26465" y="6285567"/>
            <a:ext cx="160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Туфли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8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1757903" cy="1766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1080144"/>
            <a:ext cx="1070662" cy="1075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2061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Сандалии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28" y="404664"/>
            <a:ext cx="1895872" cy="1895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76" y="1186019"/>
            <a:ext cx="1062725" cy="1062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4015" y="22061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Тапочки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5" y="3854815"/>
            <a:ext cx="2699792" cy="1760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087" y="5691160"/>
            <a:ext cx="22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Кроссовки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55" y="4581128"/>
            <a:ext cx="1340046" cy="873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21438"/>
            <a:ext cx="2365233" cy="1969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2607" y="5691160"/>
            <a:ext cx="22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Галоши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57" y="4708406"/>
            <a:ext cx="1140645" cy="949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дистант\грамматика\1626712565_19-kartinkin-com-p-zadnii-fon-svetlii-krasivo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52969"/>
            <a:ext cx="716428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27801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нашли обувь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Растеряйки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144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8</cp:revision>
  <dcterms:created xsi:type="dcterms:W3CDTF">2021-12-02T14:10:50Z</dcterms:created>
  <dcterms:modified xsi:type="dcterms:W3CDTF">2021-12-06T04:32:31Z</dcterms:modified>
</cp:coreProperties>
</file>