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41" autoAdjust="0"/>
    <p:restoredTop sz="94660"/>
  </p:normalViewPr>
  <p:slideViewPr>
    <p:cSldViewPr>
      <p:cViewPr>
        <p:scale>
          <a:sx n="68" d="100"/>
          <a:sy n="68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:\дистант\грамматика\Без назван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642910" y="1714488"/>
            <a:ext cx="800105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Занятие </a:t>
            </a:r>
          </a:p>
          <a:p>
            <a:pPr algn="ctr">
              <a:defRPr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развитие грамматического строя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речи</a:t>
            </a:r>
          </a:p>
          <a:p>
            <a:pPr algn="ctr">
              <a:defRPr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детей дошкольного возраста на тему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«Зима»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500826" y="5286388"/>
            <a:ext cx="2232025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</a:t>
            </a:r>
          </a:p>
          <a:p>
            <a:pPr algn="r" eaLnBrk="1" hangingPunct="1">
              <a:defRPr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учитель-дефектолог 1 кв. категории Конакова В.В.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:\дистант\грамматика\Без назван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050" name="Picture 2" descr="H:\дистант\грамматика\devushkazima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36" y="884965"/>
            <a:ext cx="4214842" cy="5973035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428728" y="0"/>
            <a:ext cx="64294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Здравствуйте! Я – Зимушка-зима!</a:t>
            </a:r>
          </a:p>
          <a:p>
            <a:pPr algn="ctr"/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Ребята, давайте вместе поиграем!</a:t>
            </a:r>
            <a:endParaRPr lang="ru-RU" sz="2400" b="1" i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:\дистант\грамматика\Без назван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786050" y="357166"/>
            <a:ext cx="36433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Игра «Один-много»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5786" y="948691"/>
            <a:ext cx="807249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Снег – много снега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День - </a:t>
            </a:r>
          </a:p>
          <a:p>
            <a:endParaRPr lang="ru-RU" sz="24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Зима –                                                 Узор - </a:t>
            </a:r>
          </a:p>
          <a:p>
            <a:endParaRPr lang="ru-RU" sz="24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Мороз -                                               Снежинка - </a:t>
            </a:r>
          </a:p>
          <a:p>
            <a:endParaRPr lang="ru-RU" sz="24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Лед –                                                   Снеговик - </a:t>
            </a:r>
          </a:p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Звезда –                                              Санки - </a:t>
            </a:r>
          </a:p>
          <a:p>
            <a:endParaRPr lang="ru-RU" sz="24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уря –                                                 Холод - </a:t>
            </a:r>
          </a:p>
          <a:p>
            <a:endParaRPr lang="ru-RU" sz="24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ьюга –                                              Стужа - </a:t>
            </a:r>
          </a:p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ерево –                                             Забава - </a:t>
            </a:r>
          </a:p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:\дистант\грамматика\Без назван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786050" y="214290"/>
            <a:ext cx="36433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Давайте, отдохнём!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642918"/>
            <a:ext cx="857256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«Мороз»</a:t>
            </a:r>
            <a:endParaRPr lang="ru-RU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Вечер приближается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       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разведите 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руки в 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стороны</a:t>
            </a:r>
            <a:endParaRPr lang="ru-RU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Вьюга начинается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       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покачайте 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над головой руками из стороны в 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сторону</a:t>
            </a:r>
            <a:endParaRPr lang="ru-RU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Крепчает мороз        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с 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усилием сожмите 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кулаки</a:t>
            </a:r>
            <a:endParaRPr lang="ru-RU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—Щиплет щеки, щиплет нос     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пальцами 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слегка ущипните щеки и 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нос</a:t>
            </a:r>
            <a:endParaRPr lang="ru-RU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Руки стали замерзать        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потрите ладони</a:t>
            </a:r>
            <a:endParaRPr lang="ru-RU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Надо их отогревать                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подышите 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ладони</a:t>
            </a:r>
            <a:endParaRPr lang="ru-RU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Вечер приближается                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разведите 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руки в 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стороны</a:t>
            </a:r>
            <a:endParaRPr lang="ru-RU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Темнота сгущается.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Нам домой давно пора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—До свиданья! До утра!        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помашите 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рукой на 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прощание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H:\дистант\грамматика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08" y="3977620"/>
            <a:ext cx="5143536" cy="28803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:\дистант\грамматика\Без назван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286116" y="214290"/>
            <a:ext cx="26172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Игра «Сосчитай»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H:\дистант\грамматика\Без названия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1142984"/>
            <a:ext cx="1912340" cy="207170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28596" y="3214686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Один конькобежец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H:\дистант\грамматика\Без названия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71670" y="4143380"/>
            <a:ext cx="1912340" cy="2071702"/>
          </a:xfrm>
          <a:prstGeom prst="rect">
            <a:avLst/>
          </a:prstGeom>
          <a:noFill/>
        </p:spPr>
      </p:pic>
      <p:pic>
        <p:nvPicPr>
          <p:cNvPr id="8" name="Picture 2" descr="H:\дистант\грамматика\Без названия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4143380"/>
            <a:ext cx="1912340" cy="2071702"/>
          </a:xfrm>
          <a:prstGeom prst="rect">
            <a:avLst/>
          </a:prstGeom>
          <a:noFill/>
        </p:spPr>
      </p:pic>
      <p:pic>
        <p:nvPicPr>
          <p:cNvPr id="9" name="Picture 2" descr="H:\дистант\грамматика\Без названия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06" y="1142984"/>
            <a:ext cx="1912340" cy="2071702"/>
          </a:xfrm>
          <a:prstGeom prst="rect">
            <a:avLst/>
          </a:prstGeom>
          <a:noFill/>
        </p:spPr>
      </p:pic>
      <p:pic>
        <p:nvPicPr>
          <p:cNvPr id="10" name="Picture 2" descr="H:\дистант\грамматика\Без названия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40" y="1142984"/>
            <a:ext cx="1912340" cy="2071702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3357554" y="3214686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Два конькобежца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00826" y="3214686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Три конькобежца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43042" y="6211669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Четыре конькобежца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29190" y="6215082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Пять конькобежцев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:\дистант\грамматика\Без назван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098" name="Picture 2" descr="H:\дистант\грамматика\Без названия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500042"/>
            <a:ext cx="1933575" cy="2362200"/>
          </a:xfrm>
          <a:prstGeom prst="rect">
            <a:avLst/>
          </a:prstGeom>
          <a:noFill/>
        </p:spPr>
      </p:pic>
      <p:pic>
        <p:nvPicPr>
          <p:cNvPr id="4099" name="Picture 3" descr="H:\дистант\грамматика\Без названия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6" y="3857628"/>
            <a:ext cx="1933575" cy="2362200"/>
          </a:xfrm>
          <a:prstGeom prst="rect">
            <a:avLst/>
          </a:prstGeom>
          <a:noFill/>
        </p:spPr>
      </p:pic>
      <p:pic>
        <p:nvPicPr>
          <p:cNvPr id="4100" name="Picture 4" descr="H:\дистант\грамматика\Без названия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500042"/>
            <a:ext cx="1933575" cy="2362200"/>
          </a:xfrm>
          <a:prstGeom prst="rect">
            <a:avLst/>
          </a:prstGeom>
          <a:noFill/>
        </p:spPr>
      </p:pic>
      <p:pic>
        <p:nvPicPr>
          <p:cNvPr id="4101" name="Picture 5" descr="H:\дистант\грамматика\Без названия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40" y="500042"/>
            <a:ext cx="1933575" cy="2362200"/>
          </a:xfrm>
          <a:prstGeom prst="rect">
            <a:avLst/>
          </a:prstGeom>
          <a:noFill/>
        </p:spPr>
      </p:pic>
      <p:pic>
        <p:nvPicPr>
          <p:cNvPr id="4102" name="Picture 6" descr="H:\дистант\грамматика\Без названия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3857628"/>
            <a:ext cx="1933575" cy="23622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785786" y="2928934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Один лыжник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86182" y="2928934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Два лыжника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86578" y="2928934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Три …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5984" y="6286520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Четыре …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43504" y="6286520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Пять …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:\дистант\грамматика\Без назван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122" name="Picture 2" descr="H:\дистант\грамматика\Без названия (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500042"/>
            <a:ext cx="1819275" cy="2505075"/>
          </a:xfrm>
          <a:prstGeom prst="rect">
            <a:avLst/>
          </a:prstGeom>
          <a:noFill/>
        </p:spPr>
      </p:pic>
      <p:pic>
        <p:nvPicPr>
          <p:cNvPr id="5123" name="Picture 3" descr="H:\дистант\грамматика\Без названия (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3714752"/>
            <a:ext cx="1819275" cy="2505075"/>
          </a:xfrm>
          <a:prstGeom prst="rect">
            <a:avLst/>
          </a:prstGeom>
          <a:noFill/>
        </p:spPr>
      </p:pic>
      <p:pic>
        <p:nvPicPr>
          <p:cNvPr id="5124" name="Picture 4" descr="H:\дистант\грамматика\Без названия (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6" y="3714752"/>
            <a:ext cx="1819275" cy="2505075"/>
          </a:xfrm>
          <a:prstGeom prst="rect">
            <a:avLst/>
          </a:prstGeom>
          <a:noFill/>
        </p:spPr>
      </p:pic>
      <p:pic>
        <p:nvPicPr>
          <p:cNvPr id="5125" name="Picture 5" descr="H:\дистант\грамматика\Без названия (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06" y="500042"/>
            <a:ext cx="1819275" cy="2505075"/>
          </a:xfrm>
          <a:prstGeom prst="rect">
            <a:avLst/>
          </a:prstGeom>
          <a:noFill/>
        </p:spPr>
      </p:pic>
      <p:pic>
        <p:nvPicPr>
          <p:cNvPr id="5126" name="Picture 6" descr="H:\дистант\грамматика\Без названия (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6578" y="500042"/>
            <a:ext cx="1819275" cy="2505075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214282" y="3000372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Один хоккеист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86182" y="3000372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Два …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:\дистант\грамматика\Без назван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6146" name="Picture 2" descr="H:\дистант\грамматика\Без названия (4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571480"/>
            <a:ext cx="2143125" cy="2143125"/>
          </a:xfrm>
          <a:prstGeom prst="rect">
            <a:avLst/>
          </a:prstGeom>
          <a:noFill/>
        </p:spPr>
      </p:pic>
      <p:pic>
        <p:nvPicPr>
          <p:cNvPr id="6147" name="Picture 3" descr="H:\дистант\грамматика\Без названия (4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3786190"/>
            <a:ext cx="2143125" cy="2143125"/>
          </a:xfrm>
          <a:prstGeom prst="rect">
            <a:avLst/>
          </a:prstGeom>
          <a:noFill/>
        </p:spPr>
      </p:pic>
      <p:pic>
        <p:nvPicPr>
          <p:cNvPr id="6148" name="Picture 4" descr="H:\дистант\грамматика\Без названия (4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6" y="3786190"/>
            <a:ext cx="2143125" cy="2143125"/>
          </a:xfrm>
          <a:prstGeom prst="rect">
            <a:avLst/>
          </a:prstGeom>
          <a:noFill/>
        </p:spPr>
      </p:pic>
      <p:pic>
        <p:nvPicPr>
          <p:cNvPr id="6149" name="Picture 5" descr="H:\дистант\грамматика\Без названия (4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0" y="571480"/>
            <a:ext cx="2143125" cy="2143125"/>
          </a:xfrm>
          <a:prstGeom prst="rect">
            <a:avLst/>
          </a:prstGeom>
          <a:noFill/>
        </p:spPr>
      </p:pic>
      <p:pic>
        <p:nvPicPr>
          <p:cNvPr id="6150" name="Picture 6" descr="H:\дистант\грамматика\Без названия (4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12" y="571480"/>
            <a:ext cx="2143125" cy="2143125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714348" y="2714620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Один фигурист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:\дистант\грамматика\Без назван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Picture 2" descr="H:\дистант\грамматика\devushkazima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0298" y="642918"/>
            <a:ext cx="4214842" cy="5973035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142976" y="142852"/>
            <a:ext cx="67151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Ребята, спасибо за игру! До свидания!</a:t>
            </a:r>
            <a:endParaRPr lang="ru-RU" sz="2800" b="1" i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</TotalTime>
  <Words>127</Words>
  <PresentationFormat>Экран (4:3)</PresentationFormat>
  <Paragraphs>51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Админ</cp:lastModifiedBy>
  <cp:revision>6</cp:revision>
  <dcterms:created xsi:type="dcterms:W3CDTF">2021-11-29T09:20:31Z</dcterms:created>
  <dcterms:modified xsi:type="dcterms:W3CDTF">2021-12-02T10:53:26Z</dcterms:modified>
</cp:coreProperties>
</file>