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9821" autoAdjust="0"/>
  </p:normalViewPr>
  <p:slideViewPr>
    <p:cSldViewPr>
      <p:cViewPr varScale="1">
        <p:scale>
          <a:sx n="77" d="100"/>
          <a:sy n="77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AD8C7-B20F-4C9E-9CC5-9FC61182CB98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3598F-317D-49A5-A291-B8E0AD990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3598F-317D-49A5-A291-B8E0AD9905E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D24B-0676-4466-AA3D-2261D99925D6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778-9C9A-46F2-A64F-68AF87FCF7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D24B-0676-4466-AA3D-2261D99925D6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778-9C9A-46F2-A64F-68AF87FCF7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D24B-0676-4466-AA3D-2261D99925D6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778-9C9A-46F2-A64F-68AF87FCF7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D24B-0676-4466-AA3D-2261D99925D6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778-9C9A-46F2-A64F-68AF87FCF7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D24B-0676-4466-AA3D-2261D99925D6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778-9C9A-46F2-A64F-68AF87FCF7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D24B-0676-4466-AA3D-2261D99925D6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778-9C9A-46F2-A64F-68AF87FCF7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D24B-0676-4466-AA3D-2261D99925D6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778-9C9A-46F2-A64F-68AF87FCF7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D24B-0676-4466-AA3D-2261D99925D6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778-9C9A-46F2-A64F-68AF87FCF7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D24B-0676-4466-AA3D-2261D99925D6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778-9C9A-46F2-A64F-68AF87FCF7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D24B-0676-4466-AA3D-2261D99925D6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778-9C9A-46F2-A64F-68AF87FCF7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D24B-0676-4466-AA3D-2261D99925D6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103778-9C9A-46F2-A64F-68AF87FCF71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13D24B-0676-4466-AA3D-2261D99925D6}" type="datetimeFigureOut">
              <a:rPr lang="ru-RU" smtClean="0"/>
              <a:pPr/>
              <a:t>24.01.2022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103778-9C9A-46F2-A64F-68AF87FCF71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Домашние животные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077072"/>
            <a:ext cx="5832648" cy="27809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Выполнила:</a:t>
            </a:r>
          </a:p>
          <a:p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Воспитатель МБДОУ</a:t>
            </a:r>
          </a:p>
          <a:p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детский сад «Оленёнок»</a:t>
            </a:r>
          </a:p>
          <a:p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Азарова Наталья Анатольевна</a:t>
            </a:r>
          </a:p>
          <a:p>
            <a:r>
              <a:rPr lang="ru-RU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2022 год</a:t>
            </a:r>
            <a:endParaRPr lang="ru-RU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1268760"/>
          </a:xfrm>
        </p:spPr>
        <p:txBody>
          <a:bodyPr/>
          <a:lstStyle/>
          <a:p>
            <a:r>
              <a:rPr lang="ru-RU" dirty="0" smtClean="0"/>
              <a:t>Кошка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764704"/>
            <a:ext cx="4211960" cy="576064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Кошки самые любимые домашние животные у человека . Детеныши кошки – котята – всегда очень игривые. </a:t>
            </a:r>
          </a:p>
          <a:p>
            <a:r>
              <a:rPr lang="ru-RU" dirty="0" smtClean="0"/>
              <a:t>Кошка чистоплотная, часто умывается.</a:t>
            </a:r>
          </a:p>
          <a:p>
            <a:r>
              <a:rPr lang="ru-RU" dirty="0" smtClean="0"/>
              <a:t>Кошка спокойно ходит в темноте. Помогает ей в этом такие </a:t>
            </a:r>
            <a:r>
              <a:rPr lang="ru-RU" dirty="0" err="1" smtClean="0"/>
              <a:t>вибрисы</a:t>
            </a:r>
            <a:r>
              <a:rPr lang="ru-RU" dirty="0" smtClean="0"/>
              <a:t> – усы.</a:t>
            </a:r>
          </a:p>
          <a:p>
            <a:r>
              <a:rPr lang="ru-RU" dirty="0" smtClean="0"/>
              <a:t>Ходит кошка бесшумно, втягивает когти и ступает мягкими подушечками, лазает ловко по деревьям.</a:t>
            </a:r>
          </a:p>
        </p:txBody>
      </p:sp>
      <p:pic>
        <p:nvPicPr>
          <p:cNvPr id="23556" name="Picture 4" descr="ÐÐ°ÑÑÐ¸Ð½ÐºÐ¸ Ð¿Ð¾ Ð·Ð°Ð¿ÑÐ¾ÑÑ ÐºÐ°ÑÑÐ¸Ð½ÐºÐ° Ð´Ð»Ñ Ð´ÐµÑÐµÐ¹ ÐºÐ¾ÑÐºÐ° Ñ ÐºÐ¾ÑÑÑÐ°Ð¼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47897"/>
            <a:ext cx="4392488" cy="5322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491064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Собака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412776"/>
            <a:ext cx="4644008" cy="5445224"/>
          </a:xfrm>
        </p:spPr>
        <p:txBody>
          <a:bodyPr>
            <a:normAutofit/>
          </a:bodyPr>
          <a:lstStyle/>
          <a:p>
            <a:r>
              <a:rPr lang="ru-RU" dirty="0" smtClean="0"/>
              <a:t>Собака самый преданный и верный друг человека.</a:t>
            </a:r>
          </a:p>
          <a:p>
            <a:r>
              <a:rPr lang="ru-RU" dirty="0" smtClean="0"/>
              <a:t>Встречая своего хозяина , она радостно виляет хвостом и лает.</a:t>
            </a:r>
          </a:p>
          <a:p>
            <a:r>
              <a:rPr lang="ru-RU" dirty="0" smtClean="0"/>
              <a:t>Иногда собаки могут «петь» – подвывая под понравившуюся мелодию.</a:t>
            </a:r>
          </a:p>
          <a:p>
            <a:r>
              <a:rPr lang="ru-RU" dirty="0" smtClean="0"/>
              <a:t>Чтобы собака была умной и послушной , её дрессируют: учат выполнять различные команды.</a:t>
            </a:r>
            <a:endParaRPr lang="ru-RU" dirty="0"/>
          </a:p>
        </p:txBody>
      </p:sp>
      <p:sp>
        <p:nvSpPr>
          <p:cNvPr id="24578" name="AutoShape 2" descr="ÐÐ°ÑÑÐ¸Ð½ÐºÐ¸ Ð¿Ð¾ Ð·Ð°Ð¿ÑÐ¾ÑÑ ÐºÐ°ÑÑÐ¸Ð½ÐºÐ° Ð´Ð»Ñ Ð´ÐµÑÐµÐ¹ ÑÐ¾Ð±Ð°ÐºÐ° ÑÐ¾ ÑÐµÐ½ÐºÐ°Ð¼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ÐÐ°ÑÑÐ¸Ð½ÐºÐ¸ Ð¿Ð¾ Ð·Ð°Ð¿ÑÐ¾ÑÑ ÐºÐ°ÑÑÐ¸Ð½ÐºÐ° Ð´Ð»Ñ Ð´ÐµÑÐµÐ¹ ÑÐ¾Ð±Ð°ÐºÐ° ÑÐ¾ ÑÐµÐ½ÐºÐ°Ð¼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ÐÐ°ÑÑÐ¸Ð½ÐºÐ¸ Ð¿Ð¾ Ð·Ð°Ð¿ÑÐ¾ÑÑ ÐºÐ°ÑÑÐ¸Ð½ÐºÐ° Ð´Ð»Ñ Ð´ÐµÑÐµÐ¹ ÑÐ¾Ð±Ð°ÐºÐ° ÑÐ¾ ÑÐµÐ½ÐºÐ°Ð¼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ÐÐ°ÑÑÐ¸Ð½ÐºÐ¸ Ð¿Ð¾ Ð·Ð°Ð¿ÑÐ¾ÑÑ ÐºÐ°ÑÑÐ¸Ð½ÐºÐ° Ð´Ð»Ñ Ð´ÐµÑÐµÐ¹ ÑÐ¾Ð±Ð°ÐºÐ° ÑÐ¾ ÑÐµÐ½ÐºÐ°Ð¼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ÐÐ°ÑÑÐ¸Ð½ÐºÐ¸ Ð¿Ð¾ Ð·Ð°Ð¿ÑÐ¾ÑÑ ÐºÐ°ÑÑÐ¸Ð½ÐºÐ° Ð´Ð»Ñ Ð´ÐµÑÐµÐ¹ ÑÐ¾Ð±Ð°ÐºÐ° ÑÐ¾ ÑÐµÐ½ÐºÐ°Ð¼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8" name="AutoShape 12" descr="ÐÐ°ÑÑÐ¸Ð½ÐºÐ¸ Ð¿Ð¾ Ð·Ð°Ð¿ÑÐ¾ÑÑ ÐºÐ°ÑÑÐ¸Ð½ÐºÐ° Ð´Ð»Ñ Ð´ÐµÑÐµÐ¹ ÑÐ¾Ð±Ð°ÐºÐ° ÑÐ¾ ÑÐµÐ½ÐºÐ°Ð¼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0" name="AutoShape 14" descr="ÐÐ°ÑÑÐ¸Ð½ÐºÐ¸ Ð¿Ð¾ Ð·Ð°Ð¿ÑÐ¾ÑÑ ÐºÐ°ÑÑÐ¸Ð½ÐºÐ° Ð´Ð»Ñ Ð´ÐµÑÐµÐ¹ ÑÐ¾Ð±Ð°ÐºÐ° ÑÐ¾ ÑÐµÐ½ÐºÐ°Ð¼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2" name="AutoShape 16" descr="ÐÐ°ÑÑÐ¸Ð½ÐºÐ¸ Ð¿Ð¾ Ð·Ð°Ð¿ÑÐ¾ÑÑ ÐºÐ°ÑÑÐ¸Ð½ÐºÐ° Ð´Ð»Ñ Ð´ÐµÑÐµÐ¹ ÑÐ¾Ð±Ð°ÐºÐ° ÑÐ¾ ÑÐµÐ½ÐºÐ°Ð¼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94" name="Picture 1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888432" cy="4712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860032" cy="4860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-387424"/>
            <a:ext cx="5987008" cy="1658448"/>
          </a:xfrm>
        </p:spPr>
        <p:txBody>
          <a:bodyPr/>
          <a:lstStyle/>
          <a:p>
            <a:r>
              <a:rPr lang="ru-RU" dirty="0" smtClean="0"/>
              <a:t>Рыбы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298104"/>
            <a:ext cx="4186808" cy="5559896"/>
          </a:xfrm>
        </p:spPr>
        <p:txBody>
          <a:bodyPr/>
          <a:lstStyle/>
          <a:p>
            <a:r>
              <a:rPr lang="ru-RU" dirty="0" smtClean="0"/>
              <a:t>Домашние рыбки живут в аквариумах.</a:t>
            </a:r>
          </a:p>
          <a:p>
            <a:r>
              <a:rPr lang="ru-RU" dirty="0" smtClean="0"/>
              <a:t>Эти замечательные домашние питомцы радуют человека разноцветной окраской.</a:t>
            </a:r>
          </a:p>
          <a:p>
            <a:r>
              <a:rPr lang="ru-RU" dirty="0" smtClean="0"/>
              <a:t>Видов аквариумных рыбок очень много: золотая рыбка, </a:t>
            </a:r>
            <a:r>
              <a:rPr lang="ru-RU" dirty="0" err="1" smtClean="0"/>
              <a:t>скалярия</a:t>
            </a:r>
            <a:r>
              <a:rPr lang="ru-RU" dirty="0" smtClean="0"/>
              <a:t>, </a:t>
            </a:r>
            <a:r>
              <a:rPr lang="ru-RU" dirty="0" err="1" smtClean="0"/>
              <a:t>гуппи</a:t>
            </a:r>
            <a:r>
              <a:rPr lang="ru-RU" dirty="0" smtClean="0"/>
              <a:t>, </a:t>
            </a:r>
            <a:r>
              <a:rPr lang="ru-RU" dirty="0" err="1" smtClean="0"/>
              <a:t>барбус</a:t>
            </a:r>
            <a:r>
              <a:rPr lang="ru-RU" dirty="0" smtClean="0"/>
              <a:t> и многие другие.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Ð°ÑÑÐ¸Ð½ÐºÐ¸ Ð¿Ð¾ Ð·Ð°Ð¿ÑÐ¾ÑÑ ÐºÐ°ÑÑÐ¸Ð½ÐºÐ° Ð´Ð»Ñ Ð´ÐµÑÐµÐ¹ Ð´Ð¾Ð¼Ð°ÑÐ½ÑÑ ÑÐµÑÐµÐ¿Ð°Ñ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4814308" cy="2952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5516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Черепаха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908720"/>
            <a:ext cx="4320480" cy="59492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 ещё в домашнем аквариуме может жить настоящая черепаха ! Только конечно, пресноводная.</a:t>
            </a:r>
          </a:p>
          <a:p>
            <a:r>
              <a:rPr lang="ru-RU" dirty="0" smtClean="0"/>
              <a:t>Хотя эти черепахи небольшого размера, но аквариум им нужен просторный.</a:t>
            </a:r>
          </a:p>
          <a:p>
            <a:r>
              <a:rPr lang="ru-RU" dirty="0" smtClean="0"/>
              <a:t>Для домашнего содержания можно выбрать болотную, каспийскую или американскую </a:t>
            </a:r>
            <a:r>
              <a:rPr lang="ru-RU" dirty="0" err="1" smtClean="0"/>
              <a:t>красноухую</a:t>
            </a:r>
            <a:r>
              <a:rPr lang="ru-RU" dirty="0" smtClean="0"/>
              <a:t>  черепаху.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Picture 36" descr="ÐÐ°ÑÑÐ¸Ð½ÐºÐ¸ Ð¿Ð¾ Ð·Ð°Ð¿ÑÐ¾ÑÑ ÐºÐ°ÑÑÐ¸Ð½ÐºÐ° Ð´Ð»Ñ Ð´ÐµÑÐµÐ¹ ÐºÐ¾ÑÐ¾Ð²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28800"/>
            <a:ext cx="4860032" cy="44100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	Корова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836712"/>
            <a:ext cx="4042792" cy="532859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Корова – крупное рогатое животное.</a:t>
            </a:r>
          </a:p>
          <a:p>
            <a:r>
              <a:rPr lang="ru-RU" dirty="0" smtClean="0"/>
              <a:t>Коровы пасутся летом на лугах и едят сочную траву.</a:t>
            </a:r>
          </a:p>
          <a:p>
            <a:r>
              <a:rPr lang="ru-RU" dirty="0" smtClean="0"/>
              <a:t>Дают вкусное и полезное молоко.</a:t>
            </a:r>
          </a:p>
          <a:p>
            <a:r>
              <a:rPr lang="ru-RU" dirty="0" smtClean="0"/>
              <a:t>Из него делают творог, йогурт и сливки.</a:t>
            </a:r>
          </a:p>
          <a:p>
            <a:r>
              <a:rPr lang="ru-RU" dirty="0" smtClean="0"/>
              <a:t>Коровы мычат. Они издают протяжный громкий звук «</a:t>
            </a:r>
            <a:r>
              <a:rPr lang="ru-RU" dirty="0" err="1" smtClean="0"/>
              <a:t>Му</a:t>
            </a:r>
            <a:r>
              <a:rPr lang="ru-RU" dirty="0" smtClean="0"/>
              <a:t>- у» Это означает, что они проголодались, либо зовут малыша, либо пришло время дойки.</a:t>
            </a:r>
          </a:p>
          <a:p>
            <a:r>
              <a:rPr lang="ru-RU" dirty="0" smtClean="0"/>
              <a:t>Зимой они едят заготовленное для них сено.</a:t>
            </a:r>
          </a:p>
          <a:p>
            <a:endParaRPr lang="ru-RU" dirty="0"/>
          </a:p>
        </p:txBody>
      </p:sp>
      <p:sp>
        <p:nvSpPr>
          <p:cNvPr id="1028" name="AutoShape 4" descr="ÐÐ°ÑÑÐ¸Ð½ÐºÐ¸ Ð¿Ð¾ Ð·Ð°Ð¿ÑÐ¾ÑÑ ÐºÐ°ÑÑÐ¸Ð½ÐºÐ° Ð´Ð»Ñ Ð´ÐµÑÐµÐ¹ ÐºÐ¾ÑÐ¾Ð²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ÐÐ°ÑÑÐ¸Ð½ÐºÐ¸ Ð¿Ð¾ Ð·Ð°Ð¿ÑÐ¾ÑÑ ÐºÐ°ÑÑÐ¸Ð½ÐºÐ° Ð´Ð»Ñ Ð´ÐµÑÐµÐ¹ ÐºÐ¾ÑÐ¾Ð²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Ð°ÑÑÐ¸Ð½ÐºÐ¸ Ð¿Ð¾ Ð·Ð°Ð¿ÑÐ¾ÑÑ ÐºÐ°ÑÑÐ¸Ð½ÐºÐ° Ð´Ð»Ñ Ð´ÐµÑÐµÐ¹ ÐºÐ¾ÑÐ¾Ð²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ÐÐ°ÑÑÐ¸Ð½ÐºÐ¸ Ð¿Ð¾ Ð·Ð°Ð¿ÑÐ¾ÑÑ ÐºÐ°ÑÑÐ¸Ð½ÐºÐ° Ð´Ð»Ñ Ð´ÐµÑÐµÐ¹ ÐºÐ¾ÑÐ¾Ð²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ÐÐ°ÑÑÐ¸Ð½ÐºÐ¸ Ð¿Ð¾ Ð·Ð°Ð¿ÑÐ¾ÑÑ ÐºÐ°ÑÑÐ¸Ð½ÐºÐ° Ð´Ð»Ñ Ð´ÐµÑÐµÐ¹ ÐºÐ¾ÑÐ¾Ð²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ÐÐ°ÑÑÐ¸Ð½ÐºÐ¸ Ð¿Ð¾ Ð·Ð°Ð¿ÑÐ¾ÑÑ ÐºÐ°ÑÑÐ¸Ð½ÐºÐ° Ð´Ð»Ñ Ð´ÐµÑÐµÐ¹ ÐºÐ¾ÑÐ¾Ð²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ÐÐ°ÑÑÐ¸Ð½ÐºÐ¸ Ð¿Ð¾ Ð·Ð°Ð¿ÑÐ¾ÑÑ ÐºÐ°ÑÑÐ¸Ð½ÐºÐ° Ð´Ð»Ñ Ð´ÐµÑÐµÐ¹ ÐºÐ¾ÑÐ¾Ð²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ÐÐ°ÑÑÐ¸Ð½ÐºÐ¸ Ð¿Ð¾ Ð·Ð°Ð¿ÑÐ¾ÑÑ ÐºÐ°ÑÑÐ¸Ð½ÐºÐ° Ð´Ð»Ñ Ð´ÐµÑÐµÐ¹ ÐºÐ¾ÑÐ¾Ð²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ÐÐ°ÑÑÐ¸Ð½ÐºÐ¸ Ð¿Ð¾ Ð·Ð°Ð¿ÑÐ¾ÑÑ ÐºÐ°ÑÑÐ¸Ð½ÐºÐ° Ð´Ð»Ñ Ð´ÐµÑÐµÐ¹ ÐºÐ¾ÑÐ¾Ð²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ÐÐ°ÑÑÐ¸Ð½ÐºÐ¸ Ð¿Ð¾ Ð·Ð°Ð¿ÑÐ¾ÑÑ ÐºÐ°ÑÑÐ¸Ð½ÐºÐ° Ð´Ð»Ñ Ð´ÐµÑÐµÐ¹ ÐºÐ¾ÑÐ¾Ð²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AutoShape 26" descr="ÐÐ°ÑÑÐ¸Ð½ÐºÐ¸ Ð¿Ð¾ Ð·Ð°Ð¿ÑÐ¾ÑÑ ÐºÐ°ÑÑÐ¸Ð½ÐºÐ° Ð´Ð»Ñ Ð´ÐµÑÐµÐ¹ ÐºÐ¾ÑÐ¾Ð²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2" name="AutoShape 28" descr="ÐÐ°ÑÑÐ¸Ð½ÐºÐ¸ Ð¿Ð¾ Ð·Ð°Ð¿ÑÐ¾ÑÑ ÐºÐ°ÑÑÐ¸Ð½ÐºÐ° Ð´Ð»Ñ Ð´ÐµÑÐµÐ¹ ÐºÐ¾ÑÐ¾Ð²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4" name="AutoShape 30" descr="ÐÐ°ÑÑÐ¸Ð½ÐºÐ¸ Ð¿Ð¾ Ð·Ð°Ð¿ÑÐ¾ÑÑ ÐºÐ°ÑÑÐ¸Ð½ÐºÐ° Ð´Ð»Ñ Ð´ÐµÑÐµÐ¹ ÐºÐ¾ÑÐ¾Ð²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6" name="AutoShape 32" descr="ÐÐ°ÑÑÐ¸Ð½ÐºÐ¸ Ð¿Ð¾ Ð·Ð°Ð¿ÑÐ¾ÑÑ ÐºÐ°ÑÑÐ¸Ð½ÐºÐ° Ð´Ð»Ñ Ð´ÐµÑÐµÐ¹ ÐºÐ¾ÑÐ¾Ð²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8" name="AutoShape 34" descr="ÐÐ°ÑÑÐ¸Ð½ÐºÐ¸ Ð¿Ð¾ Ð·Ð°Ð¿ÑÐ¾ÑÑ ÐºÐ°ÑÑÐ¸Ð½ÐºÐ° Ð´Ð»Ñ Ð´ÐµÑÐµÐ¹ ÐºÐ¾ÑÐ¾Ð²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36" descr="ÐÐ°ÑÑÐ¸Ð½ÐºÐ¸ Ð¿Ð¾ Ð·Ð°Ð¿ÑÐ¾ÑÑ ÐºÐ°ÑÑÐ¸Ð½ÐºÐ° Ð´Ð»Ñ Ð´ÐµÑÐµÐ¹ ÐºÐ¾ÑÐ¾Ð²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860032" cy="4410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ÐºÐ°ÑÑÐ¸Ð½ÐºÐ° Ð´Ð»Ñ Ð´ÐµÑÐµÐ¹ ÑÐ²Ð¸Ð½ÑÑ Ñ Ð¿Ð¾ÑÐ¾ÑÑÑÐ°Ð¼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6566"/>
            <a:ext cx="5076056" cy="41333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8507288" cy="1512168"/>
          </a:xfrm>
        </p:spPr>
        <p:txBody>
          <a:bodyPr/>
          <a:lstStyle/>
          <a:p>
            <a:r>
              <a:rPr lang="ru-RU" dirty="0" smtClean="0"/>
              <a:t>        Свинья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692696"/>
            <a:ext cx="3898776" cy="55598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Свинья – очень умное домашнее животное.</a:t>
            </a:r>
          </a:p>
          <a:p>
            <a:r>
              <a:rPr lang="ru-RU" dirty="0" smtClean="0"/>
              <a:t>У свиней слабое зрение и острый слух.</a:t>
            </a:r>
          </a:p>
          <a:p>
            <a:r>
              <a:rPr lang="ru-RU" dirty="0" smtClean="0"/>
              <a:t>Поросята с самого рождения очень подвижные , у них розовые пяточки и хвостики, загнутые колечком</a:t>
            </a:r>
          </a:p>
          <a:p>
            <a:r>
              <a:rPr lang="ru-RU" dirty="0" smtClean="0"/>
              <a:t>За свиньями легко ухаживать, потому что они быстро привыкают к распорядку дня.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ÐÐ°ÑÑÐ¸Ð½ÐºÐ¸ Ð¿Ð¾ Ð·Ð°Ð¿ÑÐ¾ÑÑ ÐºÐ°ÑÑÐ¸Ð½ÐºÐ° Ð´Ð»Ñ Ð´ÐµÑÐµÐ¹ ÐºÐ¾Ð·Ð° Ñ ÐºÐ¾Ð·Ð»ÑÑÐ°Ð¼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4349552" cy="3672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Коза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268760"/>
            <a:ext cx="4608512" cy="5589240"/>
          </a:xfrm>
        </p:spPr>
        <p:txBody>
          <a:bodyPr/>
          <a:lstStyle/>
          <a:p>
            <a:r>
              <a:rPr lang="ru-RU" dirty="0" smtClean="0"/>
              <a:t>Коза самое неприхотливое домашнее животное.</a:t>
            </a:r>
          </a:p>
          <a:p>
            <a:r>
              <a:rPr lang="ru-RU" dirty="0" smtClean="0"/>
              <a:t>Тело коз покрыто длинной прямой шерстью , почти у всех коз растет борода.</a:t>
            </a:r>
          </a:p>
          <a:p>
            <a:r>
              <a:rPr lang="ru-RU" dirty="0" smtClean="0"/>
              <a:t>Козье молоко очень полезное и питательное.</a:t>
            </a:r>
          </a:p>
          <a:p>
            <a:r>
              <a:rPr lang="ru-RU" dirty="0" smtClean="0"/>
              <a:t>Козы и козлята не боятся жары и морозов.</a:t>
            </a:r>
            <a:endParaRPr lang="ru-RU" dirty="0"/>
          </a:p>
        </p:txBody>
      </p:sp>
      <p:sp>
        <p:nvSpPr>
          <p:cNvPr id="16388" name="AutoShape 4" descr="ÐÐ°ÑÑÐ¸Ð½ÐºÐ¸ Ð¿Ð¾ Ð·Ð°Ð¿ÑÐ¾ÑÑ ÐºÐ°ÑÑÐ¸Ð½ÐºÐ° Ð´Ð»Ñ Ð´ÐµÑÐµÐ¹ ÐºÐ¾Ð·Ð° Ñ ÐºÐ¾Ð·Ð»ÑÑÐ°Ð¼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ÐÐ°ÑÑÐ¸Ð½ÐºÐ¸ Ð¿Ð¾ Ð·Ð°Ð¿ÑÐ¾ÑÑ ÐºÐ°ÑÑÐ¸Ð½ÐºÐ° Ð´Ð»Ñ Ð´ÐµÑÐµÐ¹ ÐºÐ¾Ð·Ð° Ñ ÐºÐ¾Ð·Ð»ÑÑÐ°Ð¼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ÐÐ°ÑÑÐ¸Ð½ÐºÐ¸ Ð¿Ð¾ Ð·Ð°Ð¿ÑÐ¾ÑÑ ÐºÐ°ÑÑÐ¸Ð½ÐºÐ° Ð´Ð»Ñ Ð´ÐµÑÐµÐ¹ ÐºÐ¾Ð·Ð° Ñ ÐºÐ¾Ð·Ð»ÑÑÐ°Ð¼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ÐÐ°ÑÑÐ¸Ð½ÐºÐ¸ Ð¿Ð¾ Ð·Ð°Ð¿ÑÐ¾ÑÑ ÐºÐ°ÑÑÐ¸Ð½ÐºÐ° Ð´Ð»Ñ Ð´ÐµÑÐµÐ¹ ÐºÐ¾Ð·Ð° Ñ ÐºÐ¾Ð·Ð»ÑÑÐ°Ð¼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2" descr="ÐÐ°ÑÑÐ¸Ð½ÐºÐ¸ Ð¿Ð¾ Ð·Ð°Ð¿ÑÐ¾ÑÑ ÐºÐ°ÑÑÐ¸Ð½ÐºÐ° Ð´Ð»Ñ Ð´ÐµÑÐµÐ¹ ÐºÐ¾Ð·Ð° Ñ ÐºÐ¾Ð·Ð»ÑÑÐ°Ð¼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912" y="1781200"/>
            <a:ext cx="4349552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365504" cy="1143000"/>
          </a:xfrm>
        </p:spPr>
        <p:txBody>
          <a:bodyPr/>
          <a:lstStyle/>
          <a:p>
            <a:r>
              <a:rPr lang="ru-RU" dirty="0" smtClean="0"/>
              <a:t>Лошадь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484784"/>
            <a:ext cx="4499992" cy="5373216"/>
          </a:xfrm>
        </p:spPr>
        <p:txBody>
          <a:bodyPr/>
          <a:lstStyle/>
          <a:p>
            <a:r>
              <a:rPr lang="ru-RU" dirty="0" smtClean="0"/>
              <a:t>Лошадь – очень красивое домашнее животное, любимица и помощница человека.</a:t>
            </a:r>
          </a:p>
          <a:p>
            <a:r>
              <a:rPr lang="ru-RU" dirty="0" smtClean="0"/>
              <a:t>Лошади едят овёс и сено. Очень любят морковку, яблоки, сухарики и кусочки сахара.</a:t>
            </a:r>
          </a:p>
          <a:p>
            <a:r>
              <a:rPr lang="ru-RU" dirty="0" smtClean="0"/>
              <a:t>Лошади быстро бегают, и чтобы их копыта не стирались, люди подковывают их.</a:t>
            </a:r>
            <a:endParaRPr lang="ru-RU" dirty="0"/>
          </a:p>
        </p:txBody>
      </p:sp>
      <p:pic>
        <p:nvPicPr>
          <p:cNvPr id="18434" name="Picture 2" descr="ÐÐ°ÑÑÐ¸Ð½ÐºÐ¸ Ð¿Ð¾ Ð·Ð°Ð¿ÑÐ¾ÑÑ ÐºÐ°ÑÑÐ¸Ð½ÐºÐ° Ð´Ð»Ñ Ð´ÐµÑÐµÐ¹ Ð»Ð¾ÑÐ°Ð´Ñ Ñ Ð¶ÐµÑÐµÐ±ÐµÐ½ÐºÐ¾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607496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104456" cy="47567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8229600" cy="1143000"/>
          </a:xfrm>
        </p:spPr>
        <p:txBody>
          <a:bodyPr/>
          <a:lstStyle/>
          <a:p>
            <a:r>
              <a:rPr lang="ru-RU" dirty="0" smtClean="0"/>
              <a:t>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268760"/>
            <a:ext cx="4464496" cy="55892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Утка – это водоплавающая домашняя птица .Она  дальняя родственница дикой утки- кряквы.</a:t>
            </a:r>
          </a:p>
          <a:p>
            <a:r>
              <a:rPr lang="ru-RU" dirty="0" smtClean="0"/>
              <a:t>Крылья уток крупные, хорошо развиты с широким размахом. Короткий хвост приподнят кверху. Ноги крепкие, короткие, клюв большой.</a:t>
            </a:r>
          </a:p>
          <a:p>
            <a:r>
              <a:rPr lang="ru-RU" dirty="0" smtClean="0"/>
              <a:t>Зимой утки с утятами живут в теплых птичниках.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Ð°ÑÑÐ¸Ð½ÐºÐ¸ Ð¿Ð¾ Ð·Ð°Ð¿ÑÐ¾ÑÑ ÐºÐ°ÑÑÐ¸Ð½ÐºÐ° Ð´Ð»Ñ Ð´ÐµÑÐµÐ¹ Ð³ÑÑÑ Ñ Ð³ÑÑÑÑÐ°Ð¼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4739653" cy="43204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427168" cy="1010376"/>
          </a:xfrm>
        </p:spPr>
        <p:txBody>
          <a:bodyPr>
            <a:normAutofit/>
          </a:bodyPr>
          <a:lstStyle/>
          <a:p>
            <a:r>
              <a:rPr lang="ru-RU" dirty="0" smtClean="0"/>
              <a:t>Гусь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980728"/>
            <a:ext cx="4186808" cy="5877272"/>
          </a:xfrm>
        </p:spPr>
        <p:txBody>
          <a:bodyPr/>
          <a:lstStyle/>
          <a:p>
            <a:r>
              <a:rPr lang="ru-RU" dirty="0" smtClean="0"/>
              <a:t>Гусь крупнее утки, и у него более длинные ноги и шея. Эти птицы удивительны тем, что одинаково хорошо плавают, бегают и летают.</a:t>
            </a:r>
          </a:p>
          <a:p>
            <a:r>
              <a:rPr lang="ru-RU" dirty="0" smtClean="0"/>
              <a:t>Обычно гуси гогочут, переговариваются друг с другом. А если им что – то не нравится, они начинают шипеть и могут даже щипаться.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704088"/>
            <a:ext cx="6563072" cy="1143000"/>
          </a:xfrm>
        </p:spPr>
        <p:txBody>
          <a:bodyPr/>
          <a:lstStyle/>
          <a:p>
            <a:r>
              <a:rPr lang="ru-RU" dirty="0" smtClean="0"/>
              <a:t>Курица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836712"/>
            <a:ext cx="3610744" cy="54878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Курица – самая распространенная домашняя птица. Она дает человеку вкусные и полезные яйца</a:t>
            </a:r>
          </a:p>
          <a:p>
            <a:r>
              <a:rPr lang="ru-RU" dirty="0" smtClean="0"/>
              <a:t>У кур есть гребешок и бородка, которые помогают им сохранять ту температуру тела, которая им нужна.</a:t>
            </a:r>
          </a:p>
          <a:p>
            <a:r>
              <a:rPr lang="ru-RU" dirty="0" smtClean="0"/>
              <a:t>У петушков гребешки больше, чем у куриц, длинный пышный хвост и шпоры на ногах. </a:t>
            </a:r>
          </a:p>
          <a:p>
            <a:r>
              <a:rPr lang="ru-RU" dirty="0" smtClean="0"/>
              <a:t>Курицы, петухи и цыплята едят зерно.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150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333875" cy="3984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27168" cy="1340768"/>
          </a:xfrm>
        </p:spPr>
        <p:txBody>
          <a:bodyPr/>
          <a:lstStyle/>
          <a:p>
            <a:r>
              <a:rPr lang="ru-RU" dirty="0" smtClean="0"/>
              <a:t>Кролик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980728"/>
            <a:ext cx="3898776" cy="53438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Кролик – очень милый и ласковый домашний зверек, похожий на зайца.</a:t>
            </a:r>
          </a:p>
          <a:p>
            <a:r>
              <a:rPr lang="ru-RU" dirty="0" smtClean="0"/>
              <a:t>От зайца кролик отличается более короткими ушами и лапами.</a:t>
            </a:r>
          </a:p>
          <a:p>
            <a:r>
              <a:rPr lang="ru-RU" dirty="0" smtClean="0"/>
              <a:t>Кроликов нужно кормить каждый день душистым сеном из скошенных полевых трав.</a:t>
            </a:r>
          </a:p>
          <a:p>
            <a:r>
              <a:rPr lang="ru-RU" dirty="0" smtClean="0"/>
              <a:t>А ещё нужно давать ветки плодовых деревьев или ивы, липы, клена, чтобы он мог их грызть, стачивая свои зубы.</a:t>
            </a:r>
            <a:endParaRPr lang="ru-RU" dirty="0"/>
          </a:p>
        </p:txBody>
      </p:sp>
      <p:pic>
        <p:nvPicPr>
          <p:cNvPr id="22530" name="Picture 2" descr="ÐÐ°ÑÑÐ¸Ð½ÐºÐ¸ Ð¿Ð¾ Ð·Ð°Ð¿ÑÐ¾ÑÑ ÐºÐ°ÑÑÐ¸Ð½ÐºÐ° Ð´Ð»Ñ Ð´ÐµÑÐµÐ¹ ÐºÑÐ¾Ð»Ð¸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32" y="1772816"/>
            <a:ext cx="475252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309</TotalTime>
  <Words>611</Words>
  <Application>Microsoft Office PowerPoint</Application>
  <PresentationFormat>Экран (4:3)</PresentationFormat>
  <Paragraphs>63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   Домашние животные</vt:lpstr>
      <vt:lpstr> Корова</vt:lpstr>
      <vt:lpstr>        Свинья</vt:lpstr>
      <vt:lpstr>Коза     </vt:lpstr>
      <vt:lpstr>Лошадь </vt:lpstr>
      <vt:lpstr>Утка</vt:lpstr>
      <vt:lpstr>Гусь</vt:lpstr>
      <vt:lpstr>Курица</vt:lpstr>
      <vt:lpstr>Кролик</vt:lpstr>
      <vt:lpstr>Кошка</vt:lpstr>
      <vt:lpstr>Собака</vt:lpstr>
      <vt:lpstr>Рыбы</vt:lpstr>
      <vt:lpstr>Черепаха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Windows</dc:creator>
  <cp:lastModifiedBy>Алексашка</cp:lastModifiedBy>
  <cp:revision>35</cp:revision>
  <dcterms:created xsi:type="dcterms:W3CDTF">2019-01-01T09:25:00Z</dcterms:created>
  <dcterms:modified xsi:type="dcterms:W3CDTF">2022-01-24T11:24:12Z</dcterms:modified>
</cp:coreProperties>
</file>