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1752600"/>
          </a:xfrm>
        </p:spPr>
        <p:txBody>
          <a:bodyPr/>
          <a:lstStyle/>
          <a:p>
            <a:r>
              <a:rPr lang="ru-RU" dirty="0" smtClean="0"/>
              <a:t>Выполнила: Азарова Н.А.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5544616" cy="436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шка\Desktop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шка\Desktop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Алексашка\Desktop\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шка\Desktop\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Алексашка\Desktop\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Алексашка\Desktop\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ашка\Desktop\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ашка\Desktop\slide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лексашка\Desktop\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лексашка\Desktop\slide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шка\Desktop\slid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ексашка\Desktop\slide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лексашка\Desktop\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шка\Desktop\slide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ексашка\Desktop\slid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шка\Desktop\slide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шка\Desktop\slide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шка\Desktop\slide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шка\Desktop\slide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0"/>
            <a:ext cx="91535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шка\Desktop\slide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ДОМАШНИЕ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Azar4ik</dc:creator>
  <cp:lastModifiedBy>Алексашка</cp:lastModifiedBy>
  <cp:revision>5</cp:revision>
  <dcterms:created xsi:type="dcterms:W3CDTF">2022-01-24T09:36:36Z</dcterms:created>
  <dcterms:modified xsi:type="dcterms:W3CDTF">2022-01-24T11:23:27Z</dcterms:modified>
</cp:coreProperties>
</file>