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65" r:id="rId5"/>
    <p:sldId id="257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628800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Урок рисования «Пестрая кошка»</a:t>
            </a:r>
            <a:endParaRPr lang="ru-RU" sz="5400" b="1" i="1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228184" y="4365104"/>
            <a:ext cx="984684" cy="1662220"/>
            <a:chOff x="6228184" y="4365104"/>
            <a:chExt cx="984684" cy="1662220"/>
          </a:xfrm>
        </p:grpSpPr>
        <p:sp>
          <p:nvSpPr>
            <p:cNvPr id="5" name="Овал 4"/>
            <p:cNvSpPr/>
            <p:nvPr/>
          </p:nvSpPr>
          <p:spPr>
            <a:xfrm>
              <a:off x="6228184" y="4365104"/>
              <a:ext cx="432048" cy="432048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6844444" y="5290476"/>
              <a:ext cx="368424" cy="368424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6508131" y="5843112"/>
              <a:ext cx="184212" cy="184212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419872" y="4786322"/>
            <a:ext cx="3581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Презентацию </a:t>
            </a:r>
            <a:r>
              <a:rPr lang="ru-RU" b="1" i="1" dirty="0" smtClean="0">
                <a:solidFill>
                  <a:srgbClr val="C00000"/>
                </a:solidFill>
              </a:rPr>
              <a:t>выполнила: </a:t>
            </a:r>
            <a:endParaRPr lang="ru-RU" b="1" i="1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</a:rPr>
              <a:t>Азарова Н.А.</a:t>
            </a:r>
            <a:endParaRPr lang="ru-RU" b="1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41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Таким же способом можно нарисовать других животных и птиц. 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Творческих успехов!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25-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2" y="2285992"/>
            <a:ext cx="3810000" cy="398145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Угадай, кто это?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00200"/>
            <a:ext cx="742955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Без расчёски причесался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И умылся без воды.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В кресло мягкое забрался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И запел на все лады.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th_20101024_026_debbieco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60648"/>
            <a:ext cx="7704856" cy="6336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Стихи про кошку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200" b="1" dirty="0" smtClean="0">
                <a:solidFill>
                  <a:srgbClr val="C00000"/>
                </a:solidFill>
              </a:rPr>
              <a:t>Однажды по дорожке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Я шёл к себе домой.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Смотрю и вижу: кошки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Сидят ко мне спиной.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Я крикнул: Эй, вы, кошки!&gt;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err="1" smtClean="0">
                <a:solidFill>
                  <a:srgbClr val="C00000"/>
                </a:solidFill>
              </a:rPr>
              <a:t>Пойдёмте-ка</a:t>
            </a:r>
            <a:r>
              <a:rPr lang="ru-RU" sz="2200" b="1" dirty="0" smtClean="0">
                <a:solidFill>
                  <a:srgbClr val="C00000"/>
                </a:solidFill>
              </a:rPr>
              <a:t> со мной,&gt;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Пойдёмте по дорожке,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err="1" smtClean="0">
                <a:solidFill>
                  <a:srgbClr val="C00000"/>
                </a:solidFill>
              </a:rPr>
              <a:t>Пойдёмте-ка</a:t>
            </a:r>
            <a:r>
              <a:rPr lang="ru-RU" sz="2200" b="1" dirty="0" smtClean="0">
                <a:solidFill>
                  <a:srgbClr val="C00000"/>
                </a:solidFill>
              </a:rPr>
              <a:t> домой.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Скорей пойдёмте, кошки,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Из лука и картошки&gt;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Устрою винегрет.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—Ах, нет! — сказали кошки.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Останемся мы тут! —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Уселись на дорожке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И дальше не идут. 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                             Даниил Хармс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th_20110522_026_janemad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1700808"/>
            <a:ext cx="4008508" cy="37444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 rot="4737650">
            <a:off x="7535507" y="109818"/>
            <a:ext cx="1063210" cy="1794778"/>
            <a:chOff x="6228184" y="4365104"/>
            <a:chExt cx="984684" cy="1662220"/>
          </a:xfrm>
        </p:grpSpPr>
        <p:sp>
          <p:nvSpPr>
            <p:cNvPr id="7" name="Овал 6"/>
            <p:cNvSpPr/>
            <p:nvPr/>
          </p:nvSpPr>
          <p:spPr>
            <a:xfrm>
              <a:off x="6228184" y="4365104"/>
              <a:ext cx="432048" cy="432048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6844444" y="5290476"/>
              <a:ext cx="368424" cy="368424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6508131" y="5843112"/>
              <a:ext cx="184212" cy="184212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 rot="2235220">
            <a:off x="428283" y="4459471"/>
            <a:ext cx="4318863" cy="1325995"/>
          </a:xfrm>
          <a:prstGeom prst="rect">
            <a:avLst/>
          </a:prstGeom>
          <a:solidFill>
            <a:schemeClr val="accent1">
              <a:alpha val="31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00166" y="285728"/>
            <a:ext cx="6395982" cy="2214578"/>
          </a:xfrm>
          <a:prstGeom prst="roundRect">
            <a:avLst>
              <a:gd name="adj" fmla="val 4531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Тебе </a:t>
            </a:r>
            <a:r>
              <a:rPr lang="ru-RU" sz="3600" b="1" dirty="0" smtClean="0">
                <a:solidFill>
                  <a:srgbClr val="C00000"/>
                </a:solidFill>
              </a:rPr>
              <a:t>понадобятся: чёрная бумага, </a:t>
            </a:r>
            <a:r>
              <a:rPr lang="ru-RU" sz="3600" b="1" i="1" dirty="0" smtClean="0">
                <a:solidFill>
                  <a:srgbClr val="C00000"/>
                </a:solidFill>
              </a:rPr>
              <a:t>краски</a:t>
            </a:r>
            <a:r>
              <a:rPr lang="ru-RU" sz="3600" b="1" i="1" dirty="0" smtClean="0">
                <a:solidFill>
                  <a:srgbClr val="C00000"/>
                </a:solidFill>
              </a:rPr>
              <a:t>, косметические палочки.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12" name="Рисунок 11" descr="25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2928934"/>
            <a:ext cx="3381372" cy="3533534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74236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Уважаемые родители, нарисуйте эскиз кошки, а дети самостоятельно обведут контур кошки краской.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25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071678"/>
            <a:ext cx="5634545" cy="4000527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Нарисуй кошке глаза и нос. Проведи полоски разного цвета поперек туловища и </a:t>
            </a:r>
            <a:r>
              <a:rPr lang="ru-RU" b="1" dirty="0" smtClean="0">
                <a:solidFill>
                  <a:srgbClr val="C00000"/>
                </a:solidFill>
              </a:rPr>
              <a:t>хвоста кистью.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25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357430"/>
            <a:ext cx="5381204" cy="3802718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Между полосками нарисуй разные узоры и кружочки.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25-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2143116"/>
            <a:ext cx="5000660" cy="4067203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Обмакни в краску косметические ватные палочки и сделай ими крапинки разного цвета.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25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2428868"/>
            <a:ext cx="5072098" cy="3888608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115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Угадай, кто это?</vt:lpstr>
      <vt:lpstr>Слайд 3</vt:lpstr>
      <vt:lpstr>Стихи про кошку</vt:lpstr>
      <vt:lpstr>Слайд 5</vt:lpstr>
      <vt:lpstr>Уважаемые родители, нарисуйте эскиз кошки, а дети самостоятельно обведут контур кошки краской.</vt:lpstr>
      <vt:lpstr>Нарисуй кошке глаза и нос. Проведи полоски разного цвета поперек туловища и хвоста кистью.</vt:lpstr>
      <vt:lpstr>Между полосками нарисуй разные узоры и кружочки. </vt:lpstr>
      <vt:lpstr>Обмакни в краску косметические ватные палочки и сделай ими крапинки разного цвета. </vt:lpstr>
      <vt:lpstr>Таким же способом можно нарисовать других животных и птиц.  Творческих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Алексашка</cp:lastModifiedBy>
  <cp:revision>14</cp:revision>
  <dcterms:created xsi:type="dcterms:W3CDTF">2012-08-02T12:17:38Z</dcterms:created>
  <dcterms:modified xsi:type="dcterms:W3CDTF">2022-01-24T10:57:57Z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237482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