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4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4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3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FF73-57B6-4974-A4EE-921C867DF07F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9302" y="3274828"/>
            <a:ext cx="9144000" cy="309529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«фонематические процессы»?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6410" y="4986670"/>
            <a:ext cx="9980428" cy="15204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Тазовский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1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фонематическим процессам относят:</a:t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386" y="1379058"/>
            <a:ext cx="11304181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 — способность к слуховому восприятию речи, фонем. Фонематический слух имеет важнейшее значение для овладения звуковой стороной языка, на его основе формируется фонематическое восприятие.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— процесс восприятия на слух определенных фонем, независимо от позиционных призвуков.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— мысленный процесс выделения отдельных фонем.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— мысленный процесс соединения частей в целое.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— звуковые образы фонем, воспринятых человеком ранее и в данный момент не действующих на его органы чувств.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3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нарушения фонематических процессов являются: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753" y="1690688"/>
            <a:ext cx="11304181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звукопроизношения (замены и смешения звуков).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структуры слова, которое проявляется в ошибках звукового анализа (пропуск гласных и согласных звуков, слогов; вставки звуков; перестановка звуков, слогов).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дифференциации звуков на слух, имеющих акустико-артикуляционное сходство, проявляющееся в замене и смешении звуков, а при письме в смешении звуков.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37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развития фонематических процессов являются следующие: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753" y="2190418"/>
            <a:ext cx="11304181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умению выделять звук в чужой и собственной речи.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фонематических представлений на основе фонематического восприятия, анализа и синтеза.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контроля и самоконтроля произношения звуков.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1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 у детей  дошкольного возраста будет эффективно, если: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121" y="1818278"/>
            <a:ext cx="11304181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дидактические игры по тематическому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 – звук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слог, слово;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работу согласно следующих принципов подбора дидактических игр: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фонематического восприятия;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фонематических представлений;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элементарных навыков фонематического анализа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3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251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Что такое «фонематические процессы»?   </vt:lpstr>
      <vt:lpstr>К фонематическим процессам относят: </vt:lpstr>
      <vt:lpstr>Признаками нарушения фонематических процессов являются:</vt:lpstr>
      <vt:lpstr> Основными задачами развития фонематических процессов являются следующие:</vt:lpstr>
      <vt:lpstr>Развитие фонематического слуха у детей  дошкольного возраста будет эффективно, если: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«фонематические процессы»?   </dc:title>
  <dc:creator>Ксения</dc:creator>
  <cp:lastModifiedBy>Ксения</cp:lastModifiedBy>
  <cp:revision>4</cp:revision>
  <dcterms:created xsi:type="dcterms:W3CDTF">2021-11-07T12:33:01Z</dcterms:created>
  <dcterms:modified xsi:type="dcterms:W3CDTF">2021-11-07T13:22:38Z</dcterms:modified>
</cp:coreProperties>
</file>