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736"/>
            <a:ext cx="71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грамматического строя речи для детей дошкольного возраста на тему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«Посуда»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52149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1 кв. категории Конакова В.В.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дистант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169453" cy="40814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57148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Здравствуйте, ребята! Я бабушка Федора.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меня убежала вся посуда!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Помогите мне ее собрать, пожалуйста!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285728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Дидактическая игра «Жадина»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дистант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2286016" cy="1928826"/>
          </a:xfrm>
          <a:prstGeom prst="rect">
            <a:avLst/>
          </a:prstGeom>
          <a:noFill/>
        </p:spPr>
      </p:pic>
      <p:pic>
        <p:nvPicPr>
          <p:cNvPr id="2051" name="Picture 3" descr="H:\дистант\Без названия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857628"/>
            <a:ext cx="2286016" cy="1928826"/>
          </a:xfrm>
          <a:prstGeom prst="rect">
            <a:avLst/>
          </a:prstGeom>
          <a:noFill/>
        </p:spPr>
      </p:pic>
      <p:pic>
        <p:nvPicPr>
          <p:cNvPr id="2052" name="Picture 4" descr="H:\дистант\Без названия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857628"/>
            <a:ext cx="2357454" cy="1928826"/>
          </a:xfrm>
          <a:prstGeom prst="rect">
            <a:avLst/>
          </a:prstGeom>
          <a:noFill/>
        </p:spPr>
      </p:pic>
      <p:pic>
        <p:nvPicPr>
          <p:cNvPr id="2053" name="Picture 5" descr="H:\дистант\Без названия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1285860"/>
            <a:ext cx="2357454" cy="1928826"/>
          </a:xfrm>
          <a:prstGeom prst="rect">
            <a:avLst/>
          </a:prstGeom>
          <a:noFill/>
        </p:spPr>
      </p:pic>
      <p:pic>
        <p:nvPicPr>
          <p:cNvPr id="2054" name="Picture 6" descr="H:\дистант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1285860"/>
            <a:ext cx="2214578" cy="1952625"/>
          </a:xfrm>
          <a:prstGeom prst="rect">
            <a:avLst/>
          </a:prstGeom>
          <a:noFill/>
        </p:spPr>
      </p:pic>
      <p:pic>
        <p:nvPicPr>
          <p:cNvPr id="2055" name="Picture 7" descr="H:\дистант\Без названия (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3857629"/>
            <a:ext cx="2214578" cy="192882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57224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Моё блюдце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44" y="321468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Мой стакан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140" y="321468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Моя тарелка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578645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 чашка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578645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 кастрюля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578645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 чайник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357166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Дидактическая игра «Из чего какой?»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:\дистант\Без названия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2182828" cy="1785950"/>
          </a:xfrm>
          <a:prstGeom prst="rect">
            <a:avLst/>
          </a:prstGeom>
          <a:noFill/>
        </p:spPr>
      </p:pic>
      <p:pic>
        <p:nvPicPr>
          <p:cNvPr id="3077" name="Picture 5" descr="H:\дистант\Без названия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28"/>
            <a:ext cx="2143124" cy="1875234"/>
          </a:xfrm>
          <a:prstGeom prst="rect">
            <a:avLst/>
          </a:prstGeom>
          <a:noFill/>
        </p:spPr>
      </p:pic>
      <p:pic>
        <p:nvPicPr>
          <p:cNvPr id="3078" name="Picture 6" descr="H:\дистант\Без названия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929066"/>
            <a:ext cx="2143139" cy="1785950"/>
          </a:xfrm>
          <a:prstGeom prst="rect">
            <a:avLst/>
          </a:prstGeom>
          <a:noFill/>
        </p:spPr>
      </p:pic>
      <p:pic>
        <p:nvPicPr>
          <p:cNvPr id="3079" name="Picture 7" descr="H:\дистант\Без названия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857628"/>
            <a:ext cx="2143140" cy="1857388"/>
          </a:xfrm>
          <a:prstGeom prst="rect">
            <a:avLst/>
          </a:prstGeom>
          <a:noFill/>
        </p:spPr>
      </p:pic>
      <p:pic>
        <p:nvPicPr>
          <p:cNvPr id="3080" name="Picture 8" descr="H:\дистант\Без названия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1285860"/>
            <a:ext cx="2143140" cy="17859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8596" y="307181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Стакан из стекла (какой?) стеклянный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307181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Ложка из дерева (какая?) деревянная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5074" y="3071810"/>
            <a:ext cx="257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Чашка из фарфора (какая?)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571501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Горшочек из глины (какой?)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8992" y="571501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Тарелка из пластика (какая?)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3636" y="571501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Чайник из металла (какой?)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1" name="Picture 9" descr="H:\дистант\empty-wooden-spoon_135176-4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1285860"/>
            <a:ext cx="2113641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357166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Ох, устала я… Давайте отдохнём!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00109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большой стеклянный чайник,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надуть» живот, одна рука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важный, как начальник.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другая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рука — изогнута, как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носик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фарфоровые чашки,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приседать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хрупкие, бедняжки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руки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поясе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фарфоровые блюдца,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кружиться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стукни — разобьются.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рисуя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руками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серебряные ложки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потянуться, руки сомкнуть над головой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пластмассовый поднос —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посуду нам принес.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большой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круг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дистант\17135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876"/>
            <a:ext cx="5388446" cy="301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428604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Дидактическая игра «Назови ласково»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дистант\Без названия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00174"/>
            <a:ext cx="1181099" cy="862247"/>
          </a:xfrm>
          <a:prstGeom prst="rect">
            <a:avLst/>
          </a:prstGeom>
          <a:noFill/>
        </p:spPr>
      </p:pic>
      <p:pic>
        <p:nvPicPr>
          <p:cNvPr id="4099" name="Picture 3" descr="H:\дистант\Без названия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928670"/>
            <a:ext cx="1928826" cy="151588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242886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Чашка</a:t>
            </a:r>
            <a:endParaRPr lang="ru-RU" b="1" i="1" dirty="0"/>
          </a:p>
        </p:txBody>
      </p:sp>
      <p:pic>
        <p:nvPicPr>
          <p:cNvPr id="4101" name="Picture 5" descr="H:\дистант\Без названия (1)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928802"/>
            <a:ext cx="2214546" cy="34844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786182" y="23574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Чашечка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H:\дистант\empty-wooden-spoon_135176-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3" y="2786058"/>
            <a:ext cx="1944550" cy="1643074"/>
          </a:xfrm>
          <a:prstGeom prst="rect">
            <a:avLst/>
          </a:prstGeom>
          <a:noFill/>
        </p:spPr>
      </p:pic>
      <p:pic>
        <p:nvPicPr>
          <p:cNvPr id="11" name="Picture 9" descr="H:\дистант\empty-wooden-spoon_135176-4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3357562"/>
            <a:ext cx="1169223" cy="987951"/>
          </a:xfrm>
          <a:prstGeom prst="rect">
            <a:avLst/>
          </a:prstGeom>
          <a:noFill/>
        </p:spPr>
      </p:pic>
      <p:pic>
        <p:nvPicPr>
          <p:cNvPr id="12" name="Picture 4" descr="H:\дистант\Без названия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4786322"/>
            <a:ext cx="2000264" cy="1636580"/>
          </a:xfrm>
          <a:prstGeom prst="rect">
            <a:avLst/>
          </a:prstGeom>
          <a:noFill/>
        </p:spPr>
      </p:pic>
      <p:pic>
        <p:nvPicPr>
          <p:cNvPr id="13" name="Picture 4" descr="H:\дистант\Без названия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5357826"/>
            <a:ext cx="1210743" cy="99060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142976" y="442913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Ложка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435769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Ложечка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62865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Кастрюля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62865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:\дистант\Без названия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00108"/>
            <a:ext cx="1000132" cy="833444"/>
          </a:xfrm>
          <a:prstGeom prst="rect">
            <a:avLst/>
          </a:prstGeom>
          <a:noFill/>
        </p:spPr>
      </p:pic>
      <p:pic>
        <p:nvPicPr>
          <p:cNvPr id="3" name="Picture 6" descr="H:\дистант\Без названия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2143139" cy="1785950"/>
          </a:xfrm>
          <a:prstGeom prst="rect">
            <a:avLst/>
          </a:prstGeom>
          <a:noFill/>
        </p:spPr>
      </p:pic>
      <p:pic>
        <p:nvPicPr>
          <p:cNvPr id="4" name="Picture 5" descr="H:\дистант\Без названия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285992"/>
            <a:ext cx="2182828" cy="1785950"/>
          </a:xfrm>
          <a:prstGeom prst="rect">
            <a:avLst/>
          </a:prstGeom>
          <a:noFill/>
        </p:spPr>
      </p:pic>
      <p:pic>
        <p:nvPicPr>
          <p:cNvPr id="5" name="Picture 5" descr="H:\дистант\Без названия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14686"/>
            <a:ext cx="1047758" cy="857256"/>
          </a:xfrm>
          <a:prstGeom prst="rect">
            <a:avLst/>
          </a:prstGeom>
          <a:noFill/>
        </p:spPr>
      </p:pic>
      <p:pic>
        <p:nvPicPr>
          <p:cNvPr id="6" name="Picture 6" descr="H:\дистант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5572140"/>
            <a:ext cx="895591" cy="789655"/>
          </a:xfrm>
          <a:prstGeom prst="rect">
            <a:avLst/>
          </a:prstGeom>
          <a:noFill/>
        </p:spPr>
      </p:pic>
      <p:pic>
        <p:nvPicPr>
          <p:cNvPr id="7" name="Picture 6" descr="H:\дистант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429132"/>
            <a:ext cx="2214578" cy="1952625"/>
          </a:xfrm>
          <a:prstGeom prst="rect">
            <a:avLst/>
          </a:prstGeom>
          <a:noFill/>
        </p:spPr>
      </p:pic>
      <p:pic>
        <p:nvPicPr>
          <p:cNvPr id="8" name="Picture 5" descr="H:\дистант\Без названия (1) - коп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1928802"/>
            <a:ext cx="2214546" cy="34844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-285784" y="192880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Чайник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78592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628652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407194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407194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такан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628652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арелка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дистант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928802"/>
            <a:ext cx="4171973" cy="417197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642918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Большое спасибо вам за помощь, ребята!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</TotalTime>
  <Words>162</Words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8</cp:revision>
  <dcterms:created xsi:type="dcterms:W3CDTF">2021-11-29T09:20:10Z</dcterms:created>
  <dcterms:modified xsi:type="dcterms:W3CDTF">2021-11-29T10:32:52Z</dcterms:modified>
</cp:coreProperties>
</file>