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71" r:id="rId4"/>
    <p:sldId id="270" r:id="rId5"/>
    <p:sldId id="272" r:id="rId6"/>
    <p:sldId id="281" r:id="rId7"/>
    <p:sldId id="276" r:id="rId8"/>
    <p:sldId id="282" r:id="rId9"/>
    <p:sldId id="278" r:id="rId10"/>
    <p:sldId id="283" r:id="rId11"/>
    <p:sldId id="277" r:id="rId12"/>
    <p:sldId id="284" r:id="rId13"/>
    <p:sldId id="280" r:id="rId14"/>
    <p:sldId id="285" r:id="rId15"/>
    <p:sldId id="279" r:id="rId16"/>
    <p:sldId id="286" r:id="rId17"/>
    <p:sldId id="267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26" y="-1307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615DDB-A4FE-4AEB-8CCE-32518D700112}"/>
              </a:ext>
            </a:extLst>
          </p:cNvPr>
          <p:cNvSpPr txBox="1"/>
          <p:nvPr/>
        </p:nvSpPr>
        <p:spPr>
          <a:xfrm>
            <a:off x="289894" y="188640"/>
            <a:ext cx="885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103459" y="5885959"/>
            <a:ext cx="3024336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D87FA-1C5C-413B-8999-8A368FA14058}"/>
              </a:ext>
            </a:extLst>
          </p:cNvPr>
          <p:cNvSpPr txBox="1"/>
          <p:nvPr/>
        </p:nvSpPr>
        <p:spPr>
          <a:xfrm>
            <a:off x="1259632" y="2582839"/>
            <a:ext cx="72162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№1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ЭТО 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6D1A-65A6-4528-8A8E-8EB891E7C43D}"/>
              </a:ext>
            </a:extLst>
          </p:cNvPr>
          <p:cNvSpPr txBox="1"/>
          <p:nvPr/>
        </p:nvSpPr>
        <p:spPr>
          <a:xfrm>
            <a:off x="1115616" y="33265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Игра «Угадай по голосу»</a:t>
            </a:r>
          </a:p>
        </p:txBody>
      </p:sp>
      <p:pic>
        <p:nvPicPr>
          <p:cNvPr id="1030" name="Picture 6" descr="Курица, цыпленок PNG">
            <a:extLst>
              <a:ext uri="{FF2B5EF4-FFF2-40B4-BE49-F238E27FC236}">
                <a16:creationId xmlns:a16="http://schemas.microsoft.com/office/drawing/2014/main" id="{80B9BE7C-6E8F-4706-B79C-4C0DE0DBC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79" y="2696563"/>
            <a:ext cx="2632898" cy="33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Прямоугольник: скругленные углы 1030">
            <a:extLst>
              <a:ext uri="{FF2B5EF4-FFF2-40B4-BE49-F238E27FC236}">
                <a16:creationId xmlns:a16="http://schemas.microsoft.com/office/drawing/2014/main" id="{C62438C2-9A1B-45A9-99FE-5C12635F7AAA}"/>
              </a:ext>
            </a:extLst>
          </p:cNvPr>
          <p:cNvSpPr/>
          <p:nvPr/>
        </p:nvSpPr>
        <p:spPr>
          <a:xfrm>
            <a:off x="5687616" y="1408348"/>
            <a:ext cx="1980728" cy="1012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курица</a:t>
            </a:r>
          </a:p>
        </p:txBody>
      </p:sp>
      <p:pic>
        <p:nvPicPr>
          <p:cNvPr id="2" name="Голоса животных и птиц - Курица (www.hotplayer.ru)">
            <a:hlinkClick r:id="" action="ppaction://media"/>
            <a:extLst>
              <a:ext uri="{FF2B5EF4-FFF2-40B4-BE49-F238E27FC236}">
                <a16:creationId xmlns:a16="http://schemas.microsoft.com/office/drawing/2014/main" id="{EFEE83C6-9693-4D3E-B5E0-5B1F10694A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1338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58782"/>
      </p:ext>
    </p:extLst>
  </p:cSld>
  <p:clrMapOvr>
    <a:masterClrMapping/>
  </p:clrMapOvr>
  <p:transition spd="slow" advTm="71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6D1A-65A6-4528-8A8E-8EB891E7C43D}"/>
              </a:ext>
            </a:extLst>
          </p:cNvPr>
          <p:cNvSpPr txBox="1"/>
          <p:nvPr/>
        </p:nvSpPr>
        <p:spPr>
          <a:xfrm>
            <a:off x="1115616" y="33265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Игра «Угадай по голосу»</a:t>
            </a:r>
          </a:p>
        </p:txBody>
      </p:sp>
      <p:pic>
        <p:nvPicPr>
          <p:cNvPr id="1028" name="Picture 4" descr="Крокодил PNG">
            <a:extLst>
              <a:ext uri="{FF2B5EF4-FFF2-40B4-BE49-F238E27FC236}">
                <a16:creationId xmlns:a16="http://schemas.microsoft.com/office/drawing/2014/main" id="{57F93ABE-5A44-4373-89C7-8FEE0FA7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45" y="3213702"/>
            <a:ext cx="4947710" cy="27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Прямоугольник: скругленные углы 1032">
            <a:extLst>
              <a:ext uri="{FF2B5EF4-FFF2-40B4-BE49-F238E27FC236}">
                <a16:creationId xmlns:a16="http://schemas.microsoft.com/office/drawing/2014/main" id="{0E55DCDA-7885-485C-87F8-500BD9FA73B4}"/>
              </a:ext>
            </a:extLst>
          </p:cNvPr>
          <p:cNvSpPr/>
          <p:nvPr/>
        </p:nvSpPr>
        <p:spPr>
          <a:xfrm>
            <a:off x="1293168" y="2348880"/>
            <a:ext cx="6447184" cy="40540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4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2" name="Голоса животных - крокодил (www.hotplayer.ru)">
            <a:hlinkClick r:id="" action="ppaction://media"/>
            <a:extLst>
              <a:ext uri="{FF2B5EF4-FFF2-40B4-BE49-F238E27FC236}">
                <a16:creationId xmlns:a16="http://schemas.microsoft.com/office/drawing/2014/main" id="{A96324CD-BF6E-481C-8A55-92B52A937B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1374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7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8"/>
    </mc:Choice>
    <mc:Fallback>
      <p:transition spd="slow" advTm="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6D1A-65A6-4528-8A8E-8EB891E7C43D}"/>
              </a:ext>
            </a:extLst>
          </p:cNvPr>
          <p:cNvSpPr txBox="1"/>
          <p:nvPr/>
        </p:nvSpPr>
        <p:spPr>
          <a:xfrm>
            <a:off x="1115616" y="33265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Игра «Угадай по голосу»</a:t>
            </a:r>
          </a:p>
        </p:txBody>
      </p:sp>
      <p:pic>
        <p:nvPicPr>
          <p:cNvPr id="1028" name="Picture 4" descr="Крокодил PNG">
            <a:extLst>
              <a:ext uri="{FF2B5EF4-FFF2-40B4-BE49-F238E27FC236}">
                <a16:creationId xmlns:a16="http://schemas.microsoft.com/office/drawing/2014/main" id="{57F93ABE-5A44-4373-89C7-8FEE0FA7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45" y="3213702"/>
            <a:ext cx="4947710" cy="27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Прямоугольник: скругленные углы 1032">
            <a:extLst>
              <a:ext uri="{FF2B5EF4-FFF2-40B4-BE49-F238E27FC236}">
                <a16:creationId xmlns:a16="http://schemas.microsoft.com/office/drawing/2014/main" id="{0E55DCDA-7885-485C-87F8-500BD9FA73B4}"/>
              </a:ext>
            </a:extLst>
          </p:cNvPr>
          <p:cNvSpPr/>
          <p:nvPr/>
        </p:nvSpPr>
        <p:spPr>
          <a:xfrm>
            <a:off x="5436096" y="1571963"/>
            <a:ext cx="244827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Крокодил</a:t>
            </a:r>
          </a:p>
        </p:txBody>
      </p:sp>
      <p:pic>
        <p:nvPicPr>
          <p:cNvPr id="2" name="Голоса животных - крокодил (www.hotplayer.ru)">
            <a:hlinkClick r:id="" action="ppaction://media"/>
            <a:extLst>
              <a:ext uri="{FF2B5EF4-FFF2-40B4-BE49-F238E27FC236}">
                <a16:creationId xmlns:a16="http://schemas.microsoft.com/office/drawing/2014/main" id="{A96324CD-BF6E-481C-8A55-92B52A937B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1374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46040"/>
      </p:ext>
    </p:extLst>
  </p:cSld>
  <p:clrMapOvr>
    <a:masterClrMapping/>
  </p:clrMapOvr>
  <p:transition spd="slow" advTm="71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6D1A-65A6-4528-8A8E-8EB891E7C43D}"/>
              </a:ext>
            </a:extLst>
          </p:cNvPr>
          <p:cNvSpPr txBox="1"/>
          <p:nvPr/>
        </p:nvSpPr>
        <p:spPr>
          <a:xfrm>
            <a:off x="1115616" y="33265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Игра «Угадай по голосу»</a:t>
            </a:r>
          </a:p>
        </p:txBody>
      </p:sp>
      <p:pic>
        <p:nvPicPr>
          <p:cNvPr id="1034" name="Picture 10" descr="Пчела PNG">
            <a:extLst>
              <a:ext uri="{FF2B5EF4-FFF2-40B4-BE49-F238E27FC236}">
                <a16:creationId xmlns:a16="http://schemas.microsoft.com/office/drawing/2014/main" id="{E181F2BF-5926-4CAB-B9B6-878CEB0DD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080312" cy="22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Прямоугольник: скругленные углы 1034">
            <a:extLst>
              <a:ext uri="{FF2B5EF4-FFF2-40B4-BE49-F238E27FC236}">
                <a16:creationId xmlns:a16="http://schemas.microsoft.com/office/drawing/2014/main" id="{C39521B5-F1D3-4F07-95FD-C14231154BD4}"/>
              </a:ext>
            </a:extLst>
          </p:cNvPr>
          <p:cNvSpPr/>
          <p:nvPr/>
        </p:nvSpPr>
        <p:spPr>
          <a:xfrm>
            <a:off x="2279445" y="2996952"/>
            <a:ext cx="4585110" cy="2952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4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2" name="Голоса животных - пчелы (www.hotplayer.ru)">
            <a:hlinkClick r:id="" action="ppaction://media"/>
            <a:extLst>
              <a:ext uri="{FF2B5EF4-FFF2-40B4-BE49-F238E27FC236}">
                <a16:creationId xmlns:a16="http://schemas.microsoft.com/office/drawing/2014/main" id="{75B44B8A-6127-4A3C-89DE-0DA608FF0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16" y="1590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8"/>
    </mc:Choice>
    <mc:Fallback>
      <p:transition spd="slow" advTm="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6D1A-65A6-4528-8A8E-8EB891E7C43D}"/>
              </a:ext>
            </a:extLst>
          </p:cNvPr>
          <p:cNvSpPr txBox="1"/>
          <p:nvPr/>
        </p:nvSpPr>
        <p:spPr>
          <a:xfrm>
            <a:off x="1115616" y="33265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Игра «Угадай по голосу»</a:t>
            </a:r>
          </a:p>
        </p:txBody>
      </p:sp>
      <p:pic>
        <p:nvPicPr>
          <p:cNvPr id="1034" name="Picture 10" descr="Пчела PNG">
            <a:extLst>
              <a:ext uri="{FF2B5EF4-FFF2-40B4-BE49-F238E27FC236}">
                <a16:creationId xmlns:a16="http://schemas.microsoft.com/office/drawing/2014/main" id="{E181F2BF-5926-4CAB-B9B6-878CEB0DD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8924"/>
            <a:ext cx="4572000" cy="25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Прямоугольник: скругленные углы 1034">
            <a:extLst>
              <a:ext uri="{FF2B5EF4-FFF2-40B4-BE49-F238E27FC236}">
                <a16:creationId xmlns:a16="http://schemas.microsoft.com/office/drawing/2014/main" id="{C39521B5-F1D3-4F07-95FD-C14231154BD4}"/>
              </a:ext>
            </a:extLst>
          </p:cNvPr>
          <p:cNvSpPr/>
          <p:nvPr/>
        </p:nvSpPr>
        <p:spPr>
          <a:xfrm>
            <a:off x="6321285" y="1590836"/>
            <a:ext cx="1860348" cy="80507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Осы</a:t>
            </a:r>
          </a:p>
        </p:txBody>
      </p:sp>
      <p:pic>
        <p:nvPicPr>
          <p:cNvPr id="2" name="Голоса животных - пчелы (www.hotplayer.ru)">
            <a:hlinkClick r:id="" action="ppaction://media"/>
            <a:extLst>
              <a:ext uri="{FF2B5EF4-FFF2-40B4-BE49-F238E27FC236}">
                <a16:creationId xmlns:a16="http://schemas.microsoft.com/office/drawing/2014/main" id="{75B44B8A-6127-4A3C-89DE-0DA608FF0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16" y="1590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959"/>
      </p:ext>
    </p:extLst>
  </p:cSld>
  <p:clrMapOvr>
    <a:masterClrMapping/>
  </p:clrMapOvr>
  <p:transition spd="slow" advTm="71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6D1A-65A6-4528-8A8E-8EB891E7C43D}"/>
              </a:ext>
            </a:extLst>
          </p:cNvPr>
          <p:cNvSpPr txBox="1"/>
          <p:nvPr/>
        </p:nvSpPr>
        <p:spPr>
          <a:xfrm>
            <a:off x="1115616" y="33265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Игра «Угадай по голосу»</a:t>
            </a:r>
          </a:p>
        </p:txBody>
      </p:sp>
      <p:pic>
        <p:nvPicPr>
          <p:cNvPr id="1036" name="Picture 12" descr="Лошадь, конь PNG">
            <a:extLst>
              <a:ext uri="{FF2B5EF4-FFF2-40B4-BE49-F238E27FC236}">
                <a16:creationId xmlns:a16="http://schemas.microsoft.com/office/drawing/2014/main" id="{60F84634-962F-4B5B-82F8-25FBE3CA8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62532"/>
            <a:ext cx="4032448" cy="36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Прямоугольник: скругленные углы 1036">
            <a:extLst>
              <a:ext uri="{FF2B5EF4-FFF2-40B4-BE49-F238E27FC236}">
                <a16:creationId xmlns:a16="http://schemas.microsoft.com/office/drawing/2014/main" id="{91E03211-724F-4F45-8538-AD245A6C5D88}"/>
              </a:ext>
            </a:extLst>
          </p:cNvPr>
          <p:cNvSpPr/>
          <p:nvPr/>
        </p:nvSpPr>
        <p:spPr>
          <a:xfrm>
            <a:off x="1727684" y="2204864"/>
            <a:ext cx="6156684" cy="41080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4">
                    <a:lumMod val="50000"/>
                  </a:schemeClr>
                </a:solidFill>
              </a:rPr>
              <a:t>6</a:t>
            </a:r>
          </a:p>
        </p:txBody>
      </p:sp>
      <p:pic>
        <p:nvPicPr>
          <p:cNvPr id="2" name="Узнаём животных по голосам - Лошадь (www.hotplayer.ru)">
            <a:hlinkClick r:id="" action="ppaction://media"/>
            <a:extLst>
              <a:ext uri="{FF2B5EF4-FFF2-40B4-BE49-F238E27FC236}">
                <a16:creationId xmlns:a16="http://schemas.microsoft.com/office/drawing/2014/main" id="{282463DE-F740-41CD-8258-6D93D0DE4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16" y="1273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7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8"/>
    </mc:Choice>
    <mc:Fallback>
      <p:transition spd="slow" advTm="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6D1A-65A6-4528-8A8E-8EB891E7C43D}"/>
              </a:ext>
            </a:extLst>
          </p:cNvPr>
          <p:cNvSpPr txBox="1"/>
          <p:nvPr/>
        </p:nvSpPr>
        <p:spPr>
          <a:xfrm>
            <a:off x="1115616" y="33265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Игра «Угадай по голосу»</a:t>
            </a:r>
          </a:p>
        </p:txBody>
      </p:sp>
      <p:pic>
        <p:nvPicPr>
          <p:cNvPr id="1036" name="Picture 12" descr="Лошадь, конь PNG">
            <a:extLst>
              <a:ext uri="{FF2B5EF4-FFF2-40B4-BE49-F238E27FC236}">
                <a16:creationId xmlns:a16="http://schemas.microsoft.com/office/drawing/2014/main" id="{60F84634-962F-4B5B-82F8-25FBE3CA8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62532"/>
            <a:ext cx="4032448" cy="36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Прямоугольник: скругленные углы 1036">
            <a:extLst>
              <a:ext uri="{FF2B5EF4-FFF2-40B4-BE49-F238E27FC236}">
                <a16:creationId xmlns:a16="http://schemas.microsoft.com/office/drawing/2014/main" id="{91E03211-724F-4F45-8538-AD245A6C5D88}"/>
              </a:ext>
            </a:extLst>
          </p:cNvPr>
          <p:cNvSpPr/>
          <p:nvPr/>
        </p:nvSpPr>
        <p:spPr>
          <a:xfrm>
            <a:off x="5704558" y="1358606"/>
            <a:ext cx="2124236" cy="104923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Лошадь</a:t>
            </a:r>
          </a:p>
        </p:txBody>
      </p:sp>
      <p:pic>
        <p:nvPicPr>
          <p:cNvPr id="2" name="Узнаём животных по голосам - Лошадь (www.hotplayer.ru)">
            <a:hlinkClick r:id="" action="ppaction://media"/>
            <a:extLst>
              <a:ext uri="{FF2B5EF4-FFF2-40B4-BE49-F238E27FC236}">
                <a16:creationId xmlns:a16="http://schemas.microsoft.com/office/drawing/2014/main" id="{282463DE-F740-41CD-8258-6D93D0DE4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816" y="1273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23963"/>
      </p:ext>
    </p:extLst>
  </p:cSld>
  <p:clrMapOvr>
    <a:masterClrMapping/>
  </p:clrMapOvr>
  <p:transition spd="slow" advTm="71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D7B936-6FA7-4419-B6C3-2E2A92BEA16D}"/>
              </a:ext>
            </a:extLst>
          </p:cNvPr>
          <p:cNvSpPr txBox="1"/>
          <p:nvPr/>
        </p:nvSpPr>
        <p:spPr>
          <a:xfrm>
            <a:off x="2195736" y="1556792"/>
            <a:ext cx="61744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Шаблоны презентации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Картинки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https://clipart-best.com/ru/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5C6CB-C500-4885-8B06-1ADE0338F630}"/>
              </a:ext>
            </a:extLst>
          </p:cNvPr>
          <p:cNvSpPr txBox="1"/>
          <p:nvPr/>
        </p:nvSpPr>
        <p:spPr>
          <a:xfrm>
            <a:off x="3491880" y="7647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Использованные источники: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BC525A-C18D-46F8-AAA3-B489B2998BED}"/>
              </a:ext>
            </a:extLst>
          </p:cNvPr>
          <p:cNvSpPr txBox="1"/>
          <p:nvPr/>
        </p:nvSpPr>
        <p:spPr>
          <a:xfrm>
            <a:off x="1835696" y="33265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Игра «Давай поздороваемся»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534A9-8309-450D-94DC-CD2D886CB671}"/>
              </a:ext>
            </a:extLst>
          </p:cNvPr>
          <p:cNvSpPr txBox="1"/>
          <p:nvPr/>
        </p:nvSpPr>
        <p:spPr>
          <a:xfrm>
            <a:off x="234084" y="801478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сейчас с тобой будет здороваться теми способами, которые изображены на картинках.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B5164B-DD9D-4009-8598-D2D892EF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784">
            <a:off x="2189988" y="2130040"/>
            <a:ext cx="2285256" cy="2188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093CEAC-4F93-4F60-B8F9-554758697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r="22437"/>
          <a:stretch/>
        </p:blipFill>
        <p:spPr bwMode="auto">
          <a:xfrm rot="21050844">
            <a:off x="4409987" y="3385510"/>
            <a:ext cx="2141240" cy="2184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7C36B35-9547-4768-8BA9-254B29FB2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7"/>
          <a:stretch/>
        </p:blipFill>
        <p:spPr bwMode="auto">
          <a:xfrm rot="20952499">
            <a:off x="268451" y="3277519"/>
            <a:ext cx="2037291" cy="2050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A3FB2D7-6805-4E25-894A-F49FDA8C3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r="9003"/>
          <a:stretch/>
        </p:blipFill>
        <p:spPr bwMode="auto">
          <a:xfrm rot="711534">
            <a:off x="6268259" y="2345061"/>
            <a:ext cx="2520282" cy="1955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DCD654-C1E1-4BA3-8788-4294156691DF}"/>
              </a:ext>
            </a:extLst>
          </p:cNvPr>
          <p:cNvSpPr txBox="1"/>
          <p:nvPr/>
        </p:nvSpPr>
        <p:spPr>
          <a:xfrm>
            <a:off x="1565412" y="5746518"/>
            <a:ext cx="6030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002060"/>
                </a:solidFill>
              </a:rPr>
              <a:t>А сейчас выдумай свой собственный  способ приветствия и поздоровайся им.</a:t>
            </a:r>
          </a:p>
        </p:txBody>
      </p:sp>
    </p:spTree>
    <p:extLst>
      <p:ext uri="{BB962C8B-B14F-4D97-AF65-F5344CB8AC3E}">
        <p14:creationId xmlns:p14="http://schemas.microsoft.com/office/powerpoint/2010/main" val="82272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B19CDE-6943-4240-97C6-F9476970A871}"/>
              </a:ext>
            </a:extLst>
          </p:cNvPr>
          <p:cNvSpPr txBox="1"/>
          <p:nvPr/>
        </p:nvSpPr>
        <p:spPr>
          <a:xfrm>
            <a:off x="2286000" y="18864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Игра «Я есть, я буду»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0B216-B42F-47D2-8409-6A7DFB47AB8C}"/>
              </a:ext>
            </a:extLst>
          </p:cNvPr>
          <p:cNvSpPr txBox="1"/>
          <p:nvPr/>
        </p:nvSpPr>
        <p:spPr>
          <a:xfrm>
            <a:off x="449796" y="877778"/>
            <a:ext cx="36724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Расскажи, какой ты сейчас: опиши свою внешность, какие чувства ты испытываешь, какие качества у тебя есть, какое твое поведение?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2D63D-904A-4D42-9955-11284FBEB938}"/>
              </a:ext>
            </a:extLst>
          </p:cNvPr>
          <p:cNvSpPr txBox="1"/>
          <p:nvPr/>
        </p:nvSpPr>
        <p:spPr>
          <a:xfrm>
            <a:off x="4788024" y="3662306"/>
            <a:ext cx="39306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Расскажи, каким ты хочешь стать: опиши свою внешность, какие чувства ты испытываешь, какие качества у тебя есть, какое твое поведение?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9EC4FC-4C21-4C01-A443-7983720C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96" y="844862"/>
            <a:ext cx="3399300" cy="2341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CFDCCE1-E59C-4D6D-ADB7-F1F27DC33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 t="4443" r="28738" b="6293"/>
          <a:stretch/>
        </p:blipFill>
        <p:spPr bwMode="auto">
          <a:xfrm>
            <a:off x="618480" y="3429780"/>
            <a:ext cx="3480009" cy="3023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0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56FB6-5C12-4059-9C2C-20BB1578943B}"/>
              </a:ext>
            </a:extLst>
          </p:cNvPr>
          <p:cNvSpPr txBox="1"/>
          <p:nvPr/>
        </p:nvSpPr>
        <p:spPr>
          <a:xfrm>
            <a:off x="827584" y="26064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Игра «Что я люблю»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16B40-13F5-400D-8839-7ECD7F1616DE}"/>
              </a:ext>
            </a:extLst>
          </p:cNvPr>
          <p:cNvSpPr txBox="1"/>
          <p:nvPr/>
        </p:nvSpPr>
        <p:spPr>
          <a:xfrm>
            <a:off x="539552" y="836712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Сейчас мы с тобой по очереди будем называть кто, что любит. Из еды я люблю…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Из одежды я люблю…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Играть люблю…</a:t>
            </a:r>
          </a:p>
          <a:p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B398FD-CA48-4D81-A1F7-8BAB688F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3693318" cy="230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3AB3120-6EFB-485E-8885-35DB7E2EF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5036"/>
            <a:ext cx="3510492" cy="2635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9426608-9EFC-48ED-A610-C4BCD1519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20" y="722313"/>
            <a:ext cx="2780928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6D1A-65A6-4528-8A8E-8EB891E7C43D}"/>
              </a:ext>
            </a:extLst>
          </p:cNvPr>
          <p:cNvSpPr txBox="1"/>
          <p:nvPr/>
        </p:nvSpPr>
        <p:spPr>
          <a:xfrm>
            <a:off x="1351062" y="332656"/>
            <a:ext cx="6768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«Угадай по голосу»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</a:rPr>
              <a:t>Угадай по голосу, кто прячется за ширмой.</a:t>
            </a:r>
          </a:p>
        </p:txBody>
      </p:sp>
      <p:pic>
        <p:nvPicPr>
          <p:cNvPr id="1026" name="Picture 2" descr="Осёл PNG">
            <a:extLst>
              <a:ext uri="{FF2B5EF4-FFF2-40B4-BE49-F238E27FC236}">
                <a16:creationId xmlns:a16="http://schemas.microsoft.com/office/drawing/2014/main" id="{A5CC2E33-37E7-4E8C-949D-F9F5BB33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53007"/>
            <a:ext cx="4572000" cy="365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Прямоугольник: скругленные углы 1026">
            <a:extLst>
              <a:ext uri="{FF2B5EF4-FFF2-40B4-BE49-F238E27FC236}">
                <a16:creationId xmlns:a16="http://schemas.microsoft.com/office/drawing/2014/main" id="{3E1AF168-0AF6-4F6C-B7D0-1A0EFD3CD399}"/>
              </a:ext>
            </a:extLst>
          </p:cNvPr>
          <p:cNvSpPr/>
          <p:nvPr/>
        </p:nvSpPr>
        <p:spPr>
          <a:xfrm>
            <a:off x="1874542" y="2708920"/>
            <a:ext cx="5721793" cy="393809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4">
                    <a:lumMod val="50000"/>
                  </a:schemeClr>
                </a:solidFill>
              </a:rPr>
              <a:t>1</a:t>
            </a:r>
          </a:p>
        </p:txBody>
      </p:sp>
      <p:pic>
        <p:nvPicPr>
          <p:cNvPr id="1038" name="Голоса животных - осел (www.hotplayer.ru)">
            <a:hlinkClick r:id="" action="ppaction://media"/>
            <a:extLst>
              <a:ext uri="{FF2B5EF4-FFF2-40B4-BE49-F238E27FC236}">
                <a16:creationId xmlns:a16="http://schemas.microsoft.com/office/drawing/2014/main" id="{60C33B4D-925E-48DE-8A7E-CE125D44A0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1992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5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8"/>
    </mc:Choice>
    <mc:Fallback>
      <p:transition spd="slow" advTm="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52" fill="hold"/>
                                        <p:tgtEl>
                                          <p:spTgt spid="10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6D1A-65A6-4528-8A8E-8EB891E7C43D}"/>
              </a:ext>
            </a:extLst>
          </p:cNvPr>
          <p:cNvSpPr txBox="1"/>
          <p:nvPr/>
        </p:nvSpPr>
        <p:spPr>
          <a:xfrm>
            <a:off x="1187624" y="238843"/>
            <a:ext cx="676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Игра «Угадай по голосу»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Угадай по голосу кто прячется за ширмой (нажмите на звук).  </a:t>
            </a:r>
          </a:p>
        </p:txBody>
      </p:sp>
      <p:pic>
        <p:nvPicPr>
          <p:cNvPr id="1026" name="Picture 2" descr="Осёл PNG">
            <a:extLst>
              <a:ext uri="{FF2B5EF4-FFF2-40B4-BE49-F238E27FC236}">
                <a16:creationId xmlns:a16="http://schemas.microsoft.com/office/drawing/2014/main" id="{A5CC2E33-37E7-4E8C-949D-F9F5BB33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53007"/>
            <a:ext cx="4572000" cy="365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Прямоугольник: скругленные углы 1026">
            <a:extLst>
              <a:ext uri="{FF2B5EF4-FFF2-40B4-BE49-F238E27FC236}">
                <a16:creationId xmlns:a16="http://schemas.microsoft.com/office/drawing/2014/main" id="{3E1AF168-0AF6-4F6C-B7D0-1A0EFD3CD399}"/>
              </a:ext>
            </a:extLst>
          </p:cNvPr>
          <p:cNvSpPr/>
          <p:nvPr/>
        </p:nvSpPr>
        <p:spPr>
          <a:xfrm>
            <a:off x="6444208" y="1829113"/>
            <a:ext cx="1617337" cy="936104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Осёл</a:t>
            </a:r>
          </a:p>
        </p:txBody>
      </p:sp>
      <p:pic>
        <p:nvPicPr>
          <p:cNvPr id="1038" name="Голоса животных - осел (www.hotplayer.ru)">
            <a:hlinkClick r:id="" action="ppaction://media"/>
            <a:extLst>
              <a:ext uri="{FF2B5EF4-FFF2-40B4-BE49-F238E27FC236}">
                <a16:creationId xmlns:a16="http://schemas.microsoft.com/office/drawing/2014/main" id="{60C33B4D-925E-48DE-8A7E-CE125D44A0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1992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6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128">
        <p:split orient="vert"/>
      </p:transition>
    </mc:Choice>
    <mc:Fallback>
      <p:transition spd="slow" advTm="712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52" fill="hold"/>
                                        <p:tgtEl>
                                          <p:spTgt spid="10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6D1A-65A6-4528-8A8E-8EB891E7C43D}"/>
              </a:ext>
            </a:extLst>
          </p:cNvPr>
          <p:cNvSpPr txBox="1"/>
          <p:nvPr/>
        </p:nvSpPr>
        <p:spPr>
          <a:xfrm>
            <a:off x="1115616" y="33265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Игра «Угадай по голосу»</a:t>
            </a:r>
          </a:p>
        </p:txBody>
      </p:sp>
      <p:pic>
        <p:nvPicPr>
          <p:cNvPr id="1032" name="Picture 8" descr="Лягушка PNG">
            <a:extLst>
              <a:ext uri="{FF2B5EF4-FFF2-40B4-BE49-F238E27FC236}">
                <a16:creationId xmlns:a16="http://schemas.microsoft.com/office/drawing/2014/main" id="{13E55A0F-98CD-4D13-924E-A20B9EAA1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104456" cy="26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Прямоугольник: скругленные углы 1028">
            <a:extLst>
              <a:ext uri="{FF2B5EF4-FFF2-40B4-BE49-F238E27FC236}">
                <a16:creationId xmlns:a16="http://schemas.microsoft.com/office/drawing/2014/main" id="{FA285C81-EA32-4CB7-B366-15F70B8657FB}"/>
              </a:ext>
            </a:extLst>
          </p:cNvPr>
          <p:cNvSpPr/>
          <p:nvPr/>
        </p:nvSpPr>
        <p:spPr>
          <a:xfrm>
            <a:off x="1512846" y="2433109"/>
            <a:ext cx="6155497" cy="4092235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2" name="Узнаём животных по голосам - Лягушка (www.hotplayer.ru)">
            <a:hlinkClick r:id="" action="ppaction://media"/>
            <a:extLst>
              <a:ext uri="{FF2B5EF4-FFF2-40B4-BE49-F238E27FC236}">
                <a16:creationId xmlns:a16="http://schemas.microsoft.com/office/drawing/2014/main" id="{5F13AAC2-62AA-4CEF-9EC3-7E20F6B2E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294" y="1389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7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8"/>
    </mc:Choice>
    <mc:Fallback>
      <p:transition spd="slow" advTm="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6D1A-65A6-4528-8A8E-8EB891E7C43D}"/>
              </a:ext>
            </a:extLst>
          </p:cNvPr>
          <p:cNvSpPr txBox="1"/>
          <p:nvPr/>
        </p:nvSpPr>
        <p:spPr>
          <a:xfrm>
            <a:off x="1115616" y="33265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Игра «Угадай по голосу»</a:t>
            </a:r>
          </a:p>
        </p:txBody>
      </p:sp>
      <p:pic>
        <p:nvPicPr>
          <p:cNvPr id="1032" name="Picture 8" descr="Лягушка PNG">
            <a:extLst>
              <a:ext uri="{FF2B5EF4-FFF2-40B4-BE49-F238E27FC236}">
                <a16:creationId xmlns:a16="http://schemas.microsoft.com/office/drawing/2014/main" id="{13E55A0F-98CD-4D13-924E-A20B9EAA1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104456" cy="262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Прямоугольник: скругленные углы 1028">
            <a:extLst>
              <a:ext uri="{FF2B5EF4-FFF2-40B4-BE49-F238E27FC236}">
                <a16:creationId xmlns:a16="http://schemas.microsoft.com/office/drawing/2014/main" id="{FA285C81-EA32-4CB7-B366-15F70B8657FB}"/>
              </a:ext>
            </a:extLst>
          </p:cNvPr>
          <p:cNvSpPr/>
          <p:nvPr/>
        </p:nvSpPr>
        <p:spPr>
          <a:xfrm>
            <a:off x="5687616" y="1694022"/>
            <a:ext cx="1764704" cy="11589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Лягушка</a:t>
            </a:r>
          </a:p>
        </p:txBody>
      </p:sp>
      <p:pic>
        <p:nvPicPr>
          <p:cNvPr id="2" name="Узнаём животных по голосам - Лягушка (www.hotplayer.ru)">
            <a:hlinkClick r:id="" action="ppaction://media"/>
            <a:extLst>
              <a:ext uri="{FF2B5EF4-FFF2-40B4-BE49-F238E27FC236}">
                <a16:creationId xmlns:a16="http://schemas.microsoft.com/office/drawing/2014/main" id="{5F13AAC2-62AA-4CEF-9EC3-7E20F6B2E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294" y="1389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28013"/>
      </p:ext>
    </p:extLst>
  </p:cSld>
  <p:clrMapOvr>
    <a:masterClrMapping/>
  </p:clrMapOvr>
  <p:transition spd="slow" advTm="71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6D1A-65A6-4528-8A8E-8EB891E7C43D}"/>
              </a:ext>
            </a:extLst>
          </p:cNvPr>
          <p:cNvSpPr txBox="1"/>
          <p:nvPr/>
        </p:nvSpPr>
        <p:spPr>
          <a:xfrm>
            <a:off x="1115616" y="33265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</a:rPr>
              <a:t>Игра «Угадай по голосу»</a:t>
            </a:r>
          </a:p>
        </p:txBody>
      </p:sp>
      <p:pic>
        <p:nvPicPr>
          <p:cNvPr id="1030" name="Picture 6" descr="Курица, цыпленок PNG">
            <a:extLst>
              <a:ext uri="{FF2B5EF4-FFF2-40B4-BE49-F238E27FC236}">
                <a16:creationId xmlns:a16="http://schemas.microsoft.com/office/drawing/2014/main" id="{80B9BE7C-6E8F-4706-B79C-4C0DE0DBC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79" y="2696563"/>
            <a:ext cx="2632898" cy="33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Прямоугольник: скругленные углы 1030">
            <a:extLst>
              <a:ext uri="{FF2B5EF4-FFF2-40B4-BE49-F238E27FC236}">
                <a16:creationId xmlns:a16="http://schemas.microsoft.com/office/drawing/2014/main" id="{C62438C2-9A1B-45A9-99FE-5C12635F7AAA}"/>
              </a:ext>
            </a:extLst>
          </p:cNvPr>
          <p:cNvSpPr/>
          <p:nvPr/>
        </p:nvSpPr>
        <p:spPr>
          <a:xfrm>
            <a:off x="1510099" y="2310804"/>
            <a:ext cx="6123801" cy="42145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" name="Голоса животных и птиц - Курица (www.hotplayer.ru)">
            <a:hlinkClick r:id="" action="ppaction://media"/>
            <a:extLst>
              <a:ext uri="{FF2B5EF4-FFF2-40B4-BE49-F238E27FC236}">
                <a16:creationId xmlns:a16="http://schemas.microsoft.com/office/drawing/2014/main" id="{EFEE83C6-9693-4D3E-B5E0-5B1F10694A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1338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2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8"/>
    </mc:Choice>
    <mc:Fallback>
      <p:transition spd="slow" advTm="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18012</TotalTime>
  <Words>292</Words>
  <Application>Microsoft Office PowerPoint</Application>
  <PresentationFormat>Экран (4:3)</PresentationFormat>
  <Paragraphs>46</Paragraphs>
  <Slides>17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44</cp:revision>
  <dcterms:created xsi:type="dcterms:W3CDTF">2014-05-21T09:23:04Z</dcterms:created>
  <dcterms:modified xsi:type="dcterms:W3CDTF">2021-11-29T11:44:08Z</dcterms:modified>
</cp:coreProperties>
</file>