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71" r:id="rId4"/>
    <p:sldId id="270" r:id="rId5"/>
    <p:sldId id="272" r:id="rId6"/>
    <p:sldId id="267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7" Type="http://schemas.openxmlformats.org/officeDocument/2006/relationships/hyperlink" Target="https://moi-raskraski.ru/raskraski-dlyahttp:/edu-mos.ru/item/kubiki-detskie-Png-malenkikh/raskraski-zaryadk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ectorstock.com/royalty-free-vector/boy-with-open-arms-vector-700599" TargetMode="External"/><Relationship Id="rId5" Type="http://schemas.openxmlformats.org/officeDocument/2006/relationships/hyperlink" Target="https://www.pngegg.com/ru/png-tzuay" TargetMode="Externa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6" y="-13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259632" y="2582839"/>
            <a:ext cx="7216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2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ЭТО 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C525A-C18D-46F8-AAA3-B489B2998BED}"/>
              </a:ext>
            </a:extLst>
          </p:cNvPr>
          <p:cNvSpPr txBox="1"/>
          <p:nvPr/>
        </p:nvSpPr>
        <p:spPr>
          <a:xfrm>
            <a:off x="1835696" y="332656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«Давай поздороваемся»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534A9-8309-450D-94DC-CD2D886CB671}"/>
              </a:ext>
            </a:extLst>
          </p:cNvPr>
          <p:cNvSpPr txBox="1"/>
          <p:nvPr/>
        </p:nvSpPr>
        <p:spPr>
          <a:xfrm>
            <a:off x="234084" y="801478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Поздоровайся всеми способами, которые изображены на картинках.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DCD654-C1E1-4BA3-8788-4294156691DF}"/>
              </a:ext>
            </a:extLst>
          </p:cNvPr>
          <p:cNvSpPr txBox="1"/>
          <p:nvPr/>
        </p:nvSpPr>
        <p:spPr>
          <a:xfrm>
            <a:off x="3179688" y="5172302"/>
            <a:ext cx="5767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 свой собственный  способ приветствия и поздоровайся им.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B3E49DC-B3E2-486D-A5FD-244F80B11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" b="8000"/>
          <a:stretch/>
        </p:blipFill>
        <p:spPr bwMode="auto">
          <a:xfrm>
            <a:off x="341836" y="1633671"/>
            <a:ext cx="2520280" cy="2564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E5009038-FF6E-4283-B8C4-85501304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t="1493" r="8841"/>
          <a:stretch/>
        </p:blipFill>
        <p:spPr bwMode="auto">
          <a:xfrm>
            <a:off x="3306485" y="1401642"/>
            <a:ext cx="2854679" cy="2700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C75127A2-2F5E-4F06-BFAB-E5BE34805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" b="6951"/>
          <a:stretch/>
        </p:blipFill>
        <p:spPr bwMode="auto">
          <a:xfrm>
            <a:off x="395535" y="4273723"/>
            <a:ext cx="2854679" cy="2375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7330F5EF-613F-4606-9562-4D8F9596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886" y="2140004"/>
            <a:ext cx="2411750" cy="289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2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1331640" y="5486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«Интервью»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0B216-B42F-47D2-8409-6A7DFB47AB8C}"/>
              </a:ext>
            </a:extLst>
          </p:cNvPr>
          <p:cNvSpPr txBox="1"/>
          <p:nvPr/>
        </p:nvSpPr>
        <p:spPr>
          <a:xfrm>
            <a:off x="323528" y="2246299"/>
            <a:ext cx="3816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Расскажи, какой ты сейчас: опиши свою внешность, какие чувства ты испытываешь, какие качества у тебя есть, какое твое поведение.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D47256-A16D-4DE5-AC55-3A4B3480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00" y="1408065"/>
            <a:ext cx="3833227" cy="40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539552" y="404664"/>
            <a:ext cx="82089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«Наоборот»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с тобой поиграем. Перед тобой картинки с различными движениями. Смотри на картинку 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выполняйдвижения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наоборот. Например: на первой картинке у ребенка руки вверху, то у тебя должны быть внизу и т.д. </a:t>
            </a:r>
          </a:p>
          <a:p>
            <a:pPr algn="r"/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3D01A7D9-E122-4FF9-B4FD-737FAF9DF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r="69272" b="12304"/>
          <a:stretch/>
        </p:blipFill>
        <p:spPr bwMode="auto">
          <a:xfrm>
            <a:off x="1829522" y="3601007"/>
            <a:ext cx="1577787" cy="295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7A834907-F699-4B84-A593-95B1936A4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t="21200" r="50187" b="10495"/>
          <a:stretch/>
        </p:blipFill>
        <p:spPr bwMode="auto">
          <a:xfrm>
            <a:off x="5392744" y="3739055"/>
            <a:ext cx="1445970" cy="281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8">
            <a:extLst>
              <a:ext uri="{FF2B5EF4-FFF2-40B4-BE49-F238E27FC236}">
                <a16:creationId xmlns:a16="http://schemas.microsoft.com/office/drawing/2014/main" id="{8AC95E24-5263-4C34-9185-20F239576A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A9780E6E-6D9D-4B71-BF3A-512EFE8D7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1E049CEA-1178-43AC-8539-2256B2FDF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15202" r="55727" b="37829"/>
          <a:stretch/>
        </p:blipFill>
        <p:spPr bwMode="auto">
          <a:xfrm>
            <a:off x="3704328" y="3082320"/>
            <a:ext cx="1445970" cy="267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>
            <a:extLst>
              <a:ext uri="{FF2B5EF4-FFF2-40B4-BE49-F238E27FC236}">
                <a16:creationId xmlns:a16="http://schemas.microsoft.com/office/drawing/2014/main" id="{F3EFF590-89A1-4AF2-BC77-A753BD992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7" t="16821" r="27238" b="35604"/>
          <a:stretch/>
        </p:blipFill>
        <p:spPr bwMode="auto">
          <a:xfrm>
            <a:off x="7185387" y="3063313"/>
            <a:ext cx="1638762" cy="267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4B473B32-63B6-412F-AC0F-455D34AAC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0" t="12992" r="38251" b="24613"/>
          <a:stretch/>
        </p:blipFill>
        <p:spPr bwMode="auto">
          <a:xfrm>
            <a:off x="277230" y="3020762"/>
            <a:ext cx="1279542" cy="3087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6D1A-65A6-4528-8A8E-8EB891E7C43D}"/>
              </a:ext>
            </a:extLst>
          </p:cNvPr>
          <p:cNvSpPr txBox="1"/>
          <p:nvPr/>
        </p:nvSpPr>
        <p:spPr>
          <a:xfrm>
            <a:off x="1115616" y="332656"/>
            <a:ext cx="72728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«Я могу!»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друг другу будем бросать мяч и перечислять, то что я и ты умеем делать хорошо. Например: «Я умею хорошо плавать! А ты?».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21F24D-8EA3-4048-8AA0-B1FB8A626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4904283" cy="416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51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CC505D-0C90-464D-B7B6-B909FD70E683}"/>
              </a:ext>
            </a:extLst>
          </p:cNvPr>
          <p:cNvSpPr txBox="1"/>
          <p:nvPr/>
        </p:nvSpPr>
        <p:spPr>
          <a:xfrm>
            <a:off x="2051720" y="1052736"/>
            <a:ext cx="698477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https://www.pngegg.com/ru/png-tzuay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https://www.vectorstock.com/royalty-free-vector/boy-with-open-arms-vector-700599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https://moi-raskraski.ru/raskraski-dlyahttp://edu-mos.ru/item/kubiki-detskie-Png-malenkikh/raskraski-zaryadka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https://ru.dreamstime.com/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ð»ñžð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-ð¸-ð¼ñƒð»ñœñ‚ñ„ð¸ð»ñœð¼ð°-oð±ð½ð¸ð¼ð°ñ%C2%8F-ð²ðµðºñ‚oñ€-ð¼ð°ð»ñœñ‡ð¸ðº-ð¸-ð-ðµð²ñƒñˆðºð°-ñ%C2%81-ñƒð»ñ‹ð±ðºð°ð¼ð¸-image140979986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FADD3-A8DF-478C-9397-64EBD9D0C5CE}"/>
              </a:ext>
            </a:extLst>
          </p:cNvPr>
          <p:cNvSpPr txBox="1"/>
          <p:nvPr/>
        </p:nvSpPr>
        <p:spPr>
          <a:xfrm>
            <a:off x="2534319" y="3820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Использованные источники: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27452</TotalTime>
  <Words>309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45</cp:revision>
  <dcterms:created xsi:type="dcterms:W3CDTF">2014-05-21T09:23:04Z</dcterms:created>
  <dcterms:modified xsi:type="dcterms:W3CDTF">2021-11-30T11:29:05Z</dcterms:modified>
</cp:coreProperties>
</file>