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FF73-57B6-4974-A4EE-921C867DF07F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8C1-D9E2-4E9D-A7AA-4F1D194E25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2046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FF73-57B6-4974-A4EE-921C867DF07F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8C1-D9E2-4E9D-A7AA-4F1D194E25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7705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FF73-57B6-4974-A4EE-921C867DF07F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8C1-D9E2-4E9D-A7AA-4F1D194E25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4824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FF73-57B6-4974-A4EE-921C867DF07F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8C1-D9E2-4E9D-A7AA-4F1D194E25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5833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FF73-57B6-4974-A4EE-921C867DF07F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8C1-D9E2-4E9D-A7AA-4F1D194E25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640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FF73-57B6-4974-A4EE-921C867DF07F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8C1-D9E2-4E9D-A7AA-4F1D194E25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2041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FF73-57B6-4974-A4EE-921C867DF07F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8C1-D9E2-4E9D-A7AA-4F1D194E25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7482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FF73-57B6-4974-A4EE-921C867DF07F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8C1-D9E2-4E9D-A7AA-4F1D194E25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2888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FF73-57B6-4974-A4EE-921C867DF07F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8C1-D9E2-4E9D-A7AA-4F1D194E25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0246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FF73-57B6-4974-A4EE-921C867DF07F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8C1-D9E2-4E9D-A7AA-4F1D194E25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2441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FF73-57B6-4974-A4EE-921C867DF07F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8C1-D9E2-4E9D-A7AA-4F1D194E25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4136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2FF73-57B6-4974-A4EE-921C867DF07F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CD8C1-D9E2-4E9D-A7AA-4F1D194E25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9740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49302" y="3274828"/>
            <a:ext cx="9144000" cy="3095293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фонематических процессов и навыков звукового анализа и синтеза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№2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96410" y="4986670"/>
            <a:ext cx="9980428" cy="1520456"/>
          </a:xfrm>
        </p:spPr>
        <p:txBody>
          <a:bodyPr>
            <a:normAutofit fontScale="55000" lnSpcReduction="20000"/>
          </a:bodyPr>
          <a:lstStyle/>
          <a:p>
            <a:pPr algn="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Салиндер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Ксения Сергеевна</a:t>
            </a:r>
          </a:p>
          <a:p>
            <a:pPr algn="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 МБДОУ д/с «Оленёнок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r"/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 Тазовский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26215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№1</a:t>
            </a:r>
            <a: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371" y="1282076"/>
            <a:ext cx="6354886" cy="413115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Взрослый предлагает ребенку рассмотреть картинки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ответить на вопросы: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Кого ты видишь на картинках?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(Домашних животных: корову, кошку, собаку, лошадь)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они подают голос? Изобрази. Составь предложения, а потом докрась животных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ru-RU" sz="24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№1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(Корова мычит, кошка мяукает, собака лает, лошадь ржет)</a:t>
            </a:r>
          </a:p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847002707"/>
              </p:ext>
            </p:extLst>
          </p:nvPr>
        </p:nvGraphicFramePr>
        <p:xfrm>
          <a:off x="7033201" y="1166451"/>
          <a:ext cx="4611543" cy="5418138"/>
        </p:xfrm>
        <a:graphic>
          <a:graphicData uri="http://schemas.openxmlformats.org/presentationml/2006/ole">
            <p:oleObj spid="_x0000_s4099" name="Acrobat Document" r:id="rId4" imgW="5828995" imgH="7543561" progId="AcroExch.Document.DC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95733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№2 «Где звенит колокольчик»</a:t>
            </a:r>
            <a:endParaRPr lang="ru-RU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1754" y="2147888"/>
            <a:ext cx="5866756" cy="301985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–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умения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определять источник звука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Взрослый завязывает ребенку глаза шарфом и просит указательным жестом показать откуда доносится звук. А сам в это время звенит в колокольчик.</a:t>
            </a: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ru-RU" dirty="0"/>
          </a:p>
        </p:txBody>
      </p:sp>
      <p:pic>
        <p:nvPicPr>
          <p:cNvPr id="3074" name="Picture 2" descr="https://fsd.multiurok.ru/html/2018/10/18/s_5bc8c91d62457/img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925" t="29593" r="33933" b="7822"/>
          <a:stretch/>
        </p:blipFill>
        <p:spPr bwMode="auto">
          <a:xfrm>
            <a:off x="6774872" y="3487305"/>
            <a:ext cx="2424545" cy="290262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faqkontakt.ru/wp-content/uploads/2020/04/ochistit-uvedomleniya3_resul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40677" y="1690688"/>
            <a:ext cx="2289569" cy="160914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05376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9002"/>
            <a:ext cx="11623964" cy="1036244"/>
          </a:xfrm>
        </p:spPr>
        <p:txBody>
          <a:bodyPr>
            <a:normAutofit/>
          </a:bodyPr>
          <a:lstStyle/>
          <a:p>
            <a:pPr algn="ctr"/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№3</a:t>
            </a:r>
            <a:endParaRPr lang="ru-RU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4678" y="1044676"/>
            <a:ext cx="7196794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Рассмотрите с ребенком картинку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задайте ему вопросы:</a:t>
            </a: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Одинаково громкими будут слышаться нам крики этих петушков? Почему? 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(Не одинаково. Петушки находятся от нас на разном расстоянии.)</a:t>
            </a:r>
          </a:p>
          <a:p>
            <a:pPr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Голос какого петуха будет самым громким? Почему? 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(Голос петуха, который стоит слева, будет самым громким, потому что он ближе всех к нам.)</a:t>
            </a:r>
          </a:p>
          <a:p>
            <a:pPr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Голос какого петуха будет самым тихим? 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(Голос петуха, который стоит справа, будет самым тихим, потому что он стоит дальше всех от нас.) </a:t>
            </a:r>
            <a:endParaRPr lang="ru-RU" sz="2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34325293"/>
              </p:ext>
            </p:extLst>
          </p:nvPr>
        </p:nvGraphicFramePr>
        <p:xfrm>
          <a:off x="7498988" y="875863"/>
          <a:ext cx="4186238" cy="5418138"/>
        </p:xfrm>
        <a:graphic>
          <a:graphicData uri="http://schemas.openxmlformats.org/presentationml/2006/ole">
            <p:oleObj spid="_x0000_s1030" name="Acrobat Document" r:id="rId4" imgW="5828995" imgH="7543561" progId="AcroExch.Document.DC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865014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072" y="11864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№4</a:t>
            </a:r>
            <a:endParaRPr lang="ru-RU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6927" y="1139406"/>
            <a:ext cx="6317109" cy="435133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Взрослый предлагает ребенку выполнить на листке (</a:t>
            </a:r>
            <a:r>
              <a:rPr lang="ru-RU" sz="24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№ </a:t>
            </a:r>
            <a:r>
              <a:rPr lang="ru-RU" sz="24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Докрась того петушка, голос которого кажется самым громким.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Докрась того петушка, голос которого кажется самым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тихим.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Докрась того петушка, голос которого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нам будет казаться средним по громкости.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Нарисуй цыпленка там, откуда нам его голос будет слышаться наиболее громко. А как цыпленок подает голос?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(Он пищит.)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027222586"/>
              </p:ext>
            </p:extLst>
          </p:nvPr>
        </p:nvGraphicFramePr>
        <p:xfrm>
          <a:off x="7492579" y="1020330"/>
          <a:ext cx="4186238" cy="5418138"/>
        </p:xfrm>
        <a:graphic>
          <a:graphicData uri="http://schemas.openxmlformats.org/presentationml/2006/ole">
            <p:oleObj spid="_x0000_s2055" name="Acrobat Document" r:id="rId4" imgW="5828995" imgH="7543561" progId="AcroExch.Document.DC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384345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072" y="118643"/>
            <a:ext cx="10515600" cy="1325563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№1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6020972" y="78648"/>
          <a:ext cx="5626294" cy="6602758"/>
        </p:xfrm>
        <a:graphic>
          <a:graphicData uri="http://schemas.openxmlformats.org/presentationml/2006/ole">
            <p:oleObj spid="_x0000_s19459" name="Acrobat Document" r:id="rId4" imgW="5828995" imgH="7543561" progId="AcroExch.Document.DC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384345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072" y="118643"/>
            <a:ext cx="10515600" cy="1325563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№2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6625883" y="182901"/>
          <a:ext cx="5032717" cy="6516527"/>
        </p:xfrm>
        <a:graphic>
          <a:graphicData uri="http://schemas.openxmlformats.org/presentationml/2006/ole">
            <p:oleObj spid="_x0000_s20483" name="Acrobat Document" r:id="rId4" imgW="5828995" imgH="7543561" progId="AcroExch.Document.DC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3843455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309</Words>
  <Application>Microsoft Office PowerPoint</Application>
  <PresentationFormat>Произвольный</PresentationFormat>
  <Paragraphs>28</Paragraphs>
  <Slides>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Тема Office</vt:lpstr>
      <vt:lpstr>Acrobat Document</vt:lpstr>
      <vt:lpstr>Развитие фонематических процессов и навыков звукового анализа и синтеза Занятие №2  </vt:lpstr>
      <vt:lpstr>Задание №1 </vt:lpstr>
      <vt:lpstr>Задание №2 «Где звенит колокольчик»</vt:lpstr>
      <vt:lpstr>Задание №3</vt:lpstr>
      <vt:lpstr>Задание №4</vt:lpstr>
      <vt:lpstr>Приложение №1</vt:lpstr>
      <vt:lpstr>Приложение №2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такое «фонематические процессы»?   </dc:title>
  <dc:creator>Ксения</dc:creator>
  <cp:lastModifiedBy>про</cp:lastModifiedBy>
  <cp:revision>16</cp:revision>
  <dcterms:created xsi:type="dcterms:W3CDTF">2021-11-07T12:33:01Z</dcterms:created>
  <dcterms:modified xsi:type="dcterms:W3CDTF">2021-11-08T11:15:39Z</dcterms:modified>
</cp:coreProperties>
</file>