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6354886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рисунок, задайте ему вопросы, предложите задания: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картинках?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(Мальчика.)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делает?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(Барабанит.)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издает барабан, громкие или тихие?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(Тихие.)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барабан.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барабан и стучи по нему одной палочкой так, как показано на схеме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Упражняйте ребенка в воспроизведение ритмов вслед за вами или в отстукивании, прохлопывании ритмов по схеме.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68596"/>
              </p:ext>
            </p:extLst>
          </p:nvPr>
        </p:nvGraphicFramePr>
        <p:xfrm>
          <a:off x="7193086" y="1282076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3086" y="1282076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6354886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ребенку, что вы будете произносить правильные и неправильные названия, изображенных на картинке предметов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Он должен будет раскрасить предмет только тогда, когда услышит его правильное название.</a:t>
            </a:r>
          </a:p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Слова: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мук, бука, лук,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рука,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вукнукахашка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чашка,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кукдурашка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кашка, кошка.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61"/>
              </p:ext>
            </p:extLst>
          </p:nvPr>
        </p:nvGraphicFramePr>
        <p:xfrm>
          <a:off x="7193086" y="1282076"/>
          <a:ext cx="4186238" cy="492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3086" y="1282076"/>
                        <a:ext cx="4186238" cy="4926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0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 «Попугай»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99" y="1469015"/>
            <a:ext cx="10369482" cy="3019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вслед за взрослым повторяет пары слогов с парными согласными.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80972"/>
              </p:ext>
            </p:extLst>
          </p:nvPr>
        </p:nvGraphicFramePr>
        <p:xfrm>
          <a:off x="1657927" y="2794578"/>
          <a:ext cx="8151090" cy="22900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030">
                  <a:extLst>
                    <a:ext uri="{9D8B030D-6E8A-4147-A177-3AD203B41FA5}">
                      <a16:colId xmlns:a16="http://schemas.microsoft.com/office/drawing/2014/main" val="705115971"/>
                    </a:ext>
                  </a:extLst>
                </a:gridCol>
                <a:gridCol w="2717030">
                  <a:extLst>
                    <a:ext uri="{9D8B030D-6E8A-4147-A177-3AD203B41FA5}">
                      <a16:colId xmlns:a16="http://schemas.microsoft.com/office/drawing/2014/main" val="2287886617"/>
                    </a:ext>
                  </a:extLst>
                </a:gridCol>
                <a:gridCol w="2717030">
                  <a:extLst>
                    <a:ext uri="{9D8B030D-6E8A-4147-A177-3AD203B41FA5}">
                      <a16:colId xmlns:a16="http://schemas.microsoft.com/office/drawing/2014/main" val="177489093"/>
                    </a:ext>
                  </a:extLst>
                </a:gridCol>
              </a:tblGrid>
              <a:tr h="7633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 – па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фа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ту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2941"/>
                  </a:ext>
                </a:extLst>
              </a:tr>
              <a:tr h="7633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 – ка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4267"/>
                  </a:ext>
                </a:extLst>
              </a:tr>
              <a:tr h="7633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- та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– </a:t>
                      </a:r>
                      <a:r>
                        <a:rPr lang="ru-RU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фы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– то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72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132" y="851182"/>
            <a:ext cx="7196794" cy="24492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подборе рифмы. В первый раз выполнить это задание помогут картинки. Предложите ребенку рассмотреть и назвать 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потом прослушать двустишья и подобрать подходящую рифму. Правильно подобрав рифму, он может докрасить соответствующую картинку.</a:t>
            </a: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70045"/>
              </p:ext>
            </p:extLst>
          </p:nvPr>
        </p:nvGraphicFramePr>
        <p:xfrm>
          <a:off x="925110" y="3303438"/>
          <a:ext cx="7082816" cy="1992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7106">
                  <a:extLst>
                    <a:ext uri="{9D8B030D-6E8A-4147-A177-3AD203B41FA5}">
                      <a16:colId xmlns:a16="http://schemas.microsoft.com/office/drawing/2014/main" val="3057477032"/>
                    </a:ext>
                  </a:extLst>
                </a:gridCol>
                <a:gridCol w="3685710">
                  <a:extLst>
                    <a:ext uri="{9D8B030D-6E8A-4147-A177-3AD203B41FA5}">
                      <a16:colId xmlns:a16="http://schemas.microsoft.com/office/drawing/2014/main" val="2460639963"/>
                    </a:ext>
                  </a:extLst>
                </a:gridCol>
              </a:tblGrid>
              <a:tr h="111491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деревней у моста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Повстречали мы … (кота)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елок на лужайке 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Испугал нас серый … (зайка)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12716"/>
                  </a:ext>
                </a:extLst>
              </a:tr>
              <a:tr h="87711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Возле леса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опушке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увидели … (лягушку)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потом в густом лесу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наткнулись на … (лису)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99414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47701"/>
              </p:ext>
            </p:extLst>
          </p:nvPr>
        </p:nvGraphicFramePr>
        <p:xfrm>
          <a:off x="8326582" y="1113512"/>
          <a:ext cx="3524360" cy="456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6582" y="1113512"/>
                        <a:ext cx="3524360" cy="456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95697"/>
              </p:ext>
            </p:extLst>
          </p:nvPr>
        </p:nvGraphicFramePr>
        <p:xfrm>
          <a:off x="5211476" y="644767"/>
          <a:ext cx="6648015" cy="45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1476" y="644767"/>
                        <a:ext cx="6648015" cy="4522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238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25799"/>
              </p:ext>
            </p:extLst>
          </p:nvPr>
        </p:nvGraphicFramePr>
        <p:xfrm>
          <a:off x="5569527" y="484910"/>
          <a:ext cx="5989906" cy="57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9527" y="484910"/>
                        <a:ext cx="5989906" cy="57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" y="326650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87669"/>
              </p:ext>
            </p:extLst>
          </p:nvPr>
        </p:nvGraphicFramePr>
        <p:xfrm>
          <a:off x="5860473" y="484909"/>
          <a:ext cx="5990469" cy="608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0473" y="484909"/>
                        <a:ext cx="5990469" cy="608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9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327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Acrobat Document</vt:lpstr>
      <vt:lpstr>Adobe Acrobat Document</vt:lpstr>
      <vt:lpstr>Развитие фонематических процессов и навыков звукового анализа и синтеза Занятие №3  </vt:lpstr>
      <vt:lpstr>Задание №1 </vt:lpstr>
      <vt:lpstr>Задание №2 </vt:lpstr>
      <vt:lpstr>Задание №3 «Попугай»</vt:lpstr>
      <vt:lpstr>Задание №4</vt:lpstr>
      <vt:lpstr>Приложение №1 </vt:lpstr>
      <vt:lpstr>Приложение №2 </vt:lpstr>
      <vt:lpstr>Приложение №3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Олененок Тазовский</cp:lastModifiedBy>
  <cp:revision>23</cp:revision>
  <dcterms:created xsi:type="dcterms:W3CDTF">2021-11-07T12:33:01Z</dcterms:created>
  <dcterms:modified xsi:type="dcterms:W3CDTF">2021-11-16T05:51:55Z</dcterms:modified>
</cp:coreProperties>
</file>