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1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975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4162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350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9766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0001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2394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8496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6343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1613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6488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6994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3010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618E9-8B70-433C-8013-3A2D42CC4C6D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F7498-F6F9-4F80-9627-598136321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6731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3897" y="1641987"/>
            <a:ext cx="9724103" cy="118955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нарушений слоговой структуры речи</a:t>
            </a:r>
            <a:b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№3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220307"/>
            <a:ext cx="9144000" cy="2481943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Салиндер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Ксения Сергеевна</a:t>
            </a:r>
          </a:p>
          <a:p>
            <a:pPr algn="r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МБДОУ д/с «Оленёнок»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Тазовский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9416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5830" y="351161"/>
            <a:ext cx="9908458" cy="81926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«Длинные – короткие»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5925" y="994050"/>
            <a:ext cx="10733649" cy="23962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поясняет, что слова бывают длинные и короткие, а затем четко произносит названия зверей и сказочных персонажей, изображенных на картинках. Каждое слово, содержащее определенное количество слогов, зрительно соотносится с длинной или короткой полоской-символом.</a:t>
            </a:r>
          </a:p>
          <a:p>
            <a:pPr marL="0" indent="0" algn="just">
              <a:buNone/>
            </a:pP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наглядности </a:t>
            </a:r>
            <a:r>
              <a:rPr lang="ru-RU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послоговое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произнесение слова сопровождается движением пальца вдоль полоски, причем остановки в конце слогов должны соответствовать положению точек на полосках.</a:t>
            </a: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hello_html_m3d717ed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ello_html_m3d717ed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8" descr="hello_html_m3d717ed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70" t="34439" r="70880" b="42217"/>
          <a:stretch/>
        </p:blipFill>
        <p:spPr bwMode="auto">
          <a:xfrm>
            <a:off x="731670" y="3236711"/>
            <a:ext cx="2335087" cy="223562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ello_html_m3d717ed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70" t="63582" r="73142" b="4668"/>
          <a:stretch/>
        </p:blipFill>
        <p:spPr bwMode="auto">
          <a:xfrm>
            <a:off x="2926229" y="3404382"/>
            <a:ext cx="2292884" cy="306826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ello_html_m3d717ed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910" t="34439" r="38147" b="44633"/>
          <a:stretch/>
        </p:blipFill>
        <p:spPr bwMode="auto">
          <a:xfrm>
            <a:off x="5289453" y="4615346"/>
            <a:ext cx="2658794" cy="182765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ello_html_m3d717ed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603" t="71958" r="2667" b="4668"/>
          <a:stretch/>
        </p:blipFill>
        <p:spPr bwMode="auto">
          <a:xfrm>
            <a:off x="7990449" y="3311443"/>
            <a:ext cx="3615398" cy="186698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ello_html_m3d717ed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862" t="75502" r="48393" b="4668"/>
          <a:stretch/>
        </p:blipFill>
        <p:spPr bwMode="auto">
          <a:xfrm>
            <a:off x="5317589" y="3179298"/>
            <a:ext cx="2529014" cy="154895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9875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1381" y="660998"/>
            <a:ext cx="10048567" cy="19248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«Посчитай сколько гласных в слове»</a:t>
            </a:r>
          </a:p>
          <a:p>
            <a:pPr marL="0" indent="0" algn="just"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Взрослый называет предметы, изображенные на картинках, длительно и утрированно произнося гласные звуки. Затем сказанное слово соотносится с его зрительной моделью, содержащей символическое изображение слогообразующих гласных звуков.</a:t>
            </a: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ello_html_31ec5c8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283" t="13330" r="36271" b="53975"/>
          <a:stretch/>
        </p:blipFill>
        <p:spPr bwMode="auto">
          <a:xfrm>
            <a:off x="776748" y="2512144"/>
            <a:ext cx="1892371" cy="239907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ello_html_31ec5c8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676" t="13471" r="5491" b="59753"/>
          <a:stretch/>
        </p:blipFill>
        <p:spPr bwMode="auto">
          <a:xfrm>
            <a:off x="3367884" y="2166070"/>
            <a:ext cx="2084100" cy="250619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ello_html_31ec5c8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837" t="36724" r="7515" b="36500"/>
          <a:stretch/>
        </p:blipFill>
        <p:spPr bwMode="auto">
          <a:xfrm>
            <a:off x="6302646" y="2166069"/>
            <a:ext cx="2153265" cy="227811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ello_html_31ec5c8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45" t="36795" r="62211" b="35795"/>
          <a:stretch/>
        </p:blipFill>
        <p:spPr bwMode="auto">
          <a:xfrm>
            <a:off x="8844116" y="2512144"/>
            <a:ext cx="2295832" cy="268518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ello_html_31ec5c8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894" t="63218" r="25507" b="10006"/>
          <a:stretch/>
        </p:blipFill>
        <p:spPr bwMode="auto">
          <a:xfrm>
            <a:off x="2669119" y="4586751"/>
            <a:ext cx="2286000" cy="186813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ello_html_31ec5c8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210" t="43207" r="43859" b="34175"/>
          <a:stretch/>
        </p:blipFill>
        <p:spPr bwMode="auto">
          <a:xfrm>
            <a:off x="5653884" y="4510556"/>
            <a:ext cx="2241925" cy="194432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43596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4064" y="203291"/>
            <a:ext cx="10241014" cy="87066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«Найди нужную схему»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9098" y="1073952"/>
            <a:ext cx="10535980" cy="170857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четко произносит двусложные слова с одинаковыми слогообразующими гласными звуками, отличающимися положением ударения. Значение слов уточняется. Затем звучание каждого названого взрослым слова соотносится с изображением одной из двух пар символов.</a:t>
            </a:r>
          </a:p>
          <a:p>
            <a:pPr marL="0" indent="0" algn="just">
              <a:buNone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Ударный гласный помечен восклицательным знаком.</a:t>
            </a:r>
          </a:p>
          <a:p>
            <a:pPr marL="0" indent="0" algn="just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ello_html_m6e8aee8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329" t="17178" r="9679" b="57990"/>
          <a:stretch/>
        </p:blipFill>
        <p:spPr bwMode="auto">
          <a:xfrm>
            <a:off x="752167" y="4287747"/>
            <a:ext cx="4414683" cy="234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ello_html_m6e8aee8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51" t="17620" r="52106" b="57813"/>
          <a:stretch/>
        </p:blipFill>
        <p:spPr bwMode="auto">
          <a:xfrm>
            <a:off x="6659253" y="2416687"/>
            <a:ext cx="3857085" cy="200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44413" y="3175819"/>
            <a:ext cx="1366683" cy="4916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360099" y="2782529"/>
            <a:ext cx="1287310" cy="127819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560326" y="5460268"/>
            <a:ext cx="1366683" cy="4916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141320" y="5066977"/>
            <a:ext cx="1287310" cy="127819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8015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58929"/>
            <a:ext cx="10515600" cy="181551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«Повтори за мной»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11371"/>
            <a:ext cx="10134599" cy="617197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четко произносит цепочку слоговых сочетаний со стечением двух согласных звуков и гласным звуком впереди, а затем предлагает ребенку повторить.</a:t>
            </a: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ello_html_m61d5c3a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83" t="65948" r="43971" b="13252"/>
          <a:stretch/>
        </p:blipFill>
        <p:spPr bwMode="auto">
          <a:xfrm>
            <a:off x="2729679" y="2637498"/>
            <a:ext cx="5804720" cy="363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37959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14781</TotalTime>
  <Words>215</Words>
  <Application>Microsoft Office PowerPoint</Application>
  <PresentationFormat>Произвольный</PresentationFormat>
  <Paragraphs>19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Коррекция нарушений слоговой структуры речи Занятие №3</vt:lpstr>
      <vt:lpstr>Упражнение «Длинные – короткие»</vt:lpstr>
      <vt:lpstr>Слайд 3</vt:lpstr>
      <vt:lpstr>Упражнение «Найди нужную схему»</vt:lpstr>
      <vt:lpstr>Упражнение «Повтори за мной»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</dc:title>
  <dc:creator>Олененок Тазовский</dc:creator>
  <cp:lastModifiedBy>про</cp:lastModifiedBy>
  <cp:revision>40</cp:revision>
  <dcterms:created xsi:type="dcterms:W3CDTF">2021-10-21T13:18:58Z</dcterms:created>
  <dcterms:modified xsi:type="dcterms:W3CDTF">2021-11-08T11:02:48Z</dcterms:modified>
</cp:coreProperties>
</file>