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5" r:id="rId5"/>
    <p:sldId id="262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04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70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824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83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4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04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48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888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24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44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13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2FF73-57B6-4974-A4EE-921C867DF07F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74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9302" y="3274828"/>
            <a:ext cx="9144000" cy="3095293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фонематических процессов и навыков звукового анализа и синтеза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6410" y="4986670"/>
            <a:ext cx="9980428" cy="1520456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Салиндер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Сергеевна</a:t>
            </a:r>
          </a:p>
          <a:p>
            <a:pPr algn="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МБДОУ д/с «Оленёнок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/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Тазовский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621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7268"/>
            <a:ext cx="6802582" cy="1036244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1132" y="851181"/>
            <a:ext cx="6545632" cy="377623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Поупражняйте ребенка в выделении начального гласного, когда он находится в безударной позиции (кроме звука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в безударной позиции звучит как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Предложите ребенку рассмотреть (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№1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назвать и докрасить картинки, а потом обвести оранжевым карандашом картинки, названия которых начинаются со звука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фиолетовым карандашом картинки, названия которых начинаются со звука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800250"/>
              </p:ext>
            </p:extLst>
          </p:nvPr>
        </p:nvGraphicFramePr>
        <p:xfrm>
          <a:off x="7490402" y="851181"/>
          <a:ext cx="4186238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Acrobat Document" r:id="rId4" imgW="5828995" imgH="7543561" progId="Acrobat.Document.11">
                  <p:embed/>
                </p:oleObj>
              </mc:Choice>
              <mc:Fallback>
                <p:oleObj name="Acrobat Document" r:id="rId4" imgW="5828995" imgH="7543561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90402" y="851181"/>
                        <a:ext cx="4186238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501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70" y="1282076"/>
            <a:ext cx="11458265" cy="413115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Рассмотрите с ребенком картинки (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Попросите его назвать их, а потом докрасить. Предложите ребенку попробовать определить первый и последний звуки в названиях картинок.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пусть произносит протяжно первый и последний звуки: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Утка -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 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Улитка -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Иволга 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Акула -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Астра -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420668"/>
              </p:ext>
            </p:extLst>
          </p:nvPr>
        </p:nvGraphicFramePr>
        <p:xfrm>
          <a:off x="6280587" y="2477608"/>
          <a:ext cx="3916358" cy="3852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4" imgW="5828995" imgH="7543561" progId="Acrobat.Document.11">
                  <p:embed/>
                </p:oleObj>
              </mc:Choice>
              <mc:Fallback>
                <p:oleObj name="Acrobat Document" r:id="rId4" imgW="5828995" imgH="7543561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80587" y="2477608"/>
                        <a:ext cx="3916358" cy="38525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733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71" y="1282076"/>
            <a:ext cx="7038666" cy="41311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Рассмотрите с ребенком картинки (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 ребенку, что под каждой картинкой нарисована схема слова – названия картинки. Первый квадратик обозначает начало слова, второй середину, третий – конец слова. Пусть нарисует красные кружки в первом и последнем квадратиках каждой схемы и еще раз произнесет первый и последний звуки каждого слова.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710699"/>
              </p:ext>
            </p:extLst>
          </p:nvPr>
        </p:nvGraphicFramePr>
        <p:xfrm>
          <a:off x="7618391" y="1027906"/>
          <a:ext cx="4186238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Acrobat Document" r:id="rId4" imgW="5828995" imgH="7543561" progId="Acrobat.Document.11">
                  <p:embed/>
                </p:oleObj>
              </mc:Choice>
              <mc:Fallback>
                <p:oleObj name="Acrobat Document" r:id="rId4" imgW="5828995" imgH="7543561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18391" y="1027906"/>
                        <a:ext cx="4186238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30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11436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№1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920597"/>
              </p:ext>
            </p:extLst>
          </p:nvPr>
        </p:nvGraphicFramePr>
        <p:xfrm>
          <a:off x="5315238" y="365125"/>
          <a:ext cx="6377998" cy="6049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Acrobat Document" r:id="rId4" imgW="5828995" imgH="7543561" progId="Acrobat.Document.11">
                  <p:embed/>
                </p:oleObj>
              </mc:Choice>
              <mc:Fallback>
                <p:oleObj name="Acrobat Document" r:id="rId4" imgW="5828995" imgH="7543561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15238" y="365125"/>
                        <a:ext cx="6377998" cy="6049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655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202382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№2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446813"/>
              </p:ext>
            </p:extLst>
          </p:nvPr>
        </p:nvGraphicFramePr>
        <p:xfrm>
          <a:off x="5287529" y="706583"/>
          <a:ext cx="6571961" cy="5579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Acrobat Document" r:id="rId4" imgW="5828995" imgH="7543561" progId="Acrobat.Document.11">
                  <p:embed/>
                </p:oleObj>
              </mc:Choice>
              <mc:Fallback>
                <p:oleObj name="Acrobat Document" r:id="rId4" imgW="5828995" imgH="7543561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87529" y="706583"/>
                        <a:ext cx="6571961" cy="5579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419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278</Words>
  <Application>Microsoft Office PowerPoint</Application>
  <PresentationFormat>Широкоэкранный</PresentationFormat>
  <Paragraphs>20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Adobe Acrobat Document</vt:lpstr>
      <vt:lpstr>Развитие фонематических процессов и навыков звукового анализа и синтеза Занятие №5  </vt:lpstr>
      <vt:lpstr>Задание №1</vt:lpstr>
      <vt:lpstr>Задание №2 </vt:lpstr>
      <vt:lpstr>Задание №3 </vt:lpstr>
      <vt:lpstr>Приложение №1 </vt:lpstr>
      <vt:lpstr>Приложение №2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«фонематические процессы»?   </dc:title>
  <dc:creator>Ксения</dc:creator>
  <cp:lastModifiedBy>Олененок Тазовский</cp:lastModifiedBy>
  <cp:revision>26</cp:revision>
  <dcterms:created xsi:type="dcterms:W3CDTF">2021-11-07T12:33:01Z</dcterms:created>
  <dcterms:modified xsi:type="dcterms:W3CDTF">2021-11-17T11:25:33Z</dcterms:modified>
</cp:coreProperties>
</file>