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«Двусложные слова, состоящие из открытых слогов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тип слоговой структуры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картинки»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1012890"/>
            <a:ext cx="10390238" cy="82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сюжетные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 назвать картинки,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ска­зать так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4898" y="1939234"/>
            <a:ext cx="2466109" cy="789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4898" y="3090772"/>
            <a:ext cx="2466109" cy="789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8451" y="4362687"/>
            <a:ext cx="2466109" cy="789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7" name="Picture 19" descr="https://i.etsystatic.com/17057214/r/il/8bc513/1536071910/il_1588xN.1536071910_a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73" y="1763891"/>
            <a:ext cx="2152652" cy="14341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902780" y="5918307"/>
            <a:ext cx="8478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Картинки: ива,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дыня, вата,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губы, духи,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2" y="1763891"/>
            <a:ext cx="1747292" cy="14230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06" y="3530484"/>
            <a:ext cx="1899566" cy="152485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28" y="1746882"/>
            <a:ext cx="1683322" cy="16114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33" y="3406978"/>
            <a:ext cx="2258333" cy="16250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31" y="3502674"/>
            <a:ext cx="2019635" cy="16373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51" y="5352985"/>
            <a:ext cx="2321751" cy="11306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(кто) это?»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6799" y="1132003"/>
            <a:ext cx="100861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- предметные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картинки. Взрослый говорит: «Внимательно рассмотри картинки. Я буду называть два слова, а ты - угадывать, о чем или о ком идет речь».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Мыльная, белая. ( Что?)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Мягкая, пушистая. (Что?)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Льётся, журчит. (Что?)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Летает, жужжит. (Кто?)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Играют, шалят. (Кто?)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20" y="2023823"/>
            <a:ext cx="2627832" cy="18789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89" y="4740972"/>
            <a:ext cx="2327565" cy="17456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4" y="2054735"/>
            <a:ext cx="2781567" cy="18549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05" y="4579393"/>
            <a:ext cx="2424546" cy="19397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18" y="4538329"/>
            <a:ext cx="2831839" cy="18204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- сюжетные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показывать на картинку и произносить начало предложения, а 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02240"/>
              </p:ext>
            </p:extLst>
          </p:nvPr>
        </p:nvGraphicFramePr>
        <p:xfrm>
          <a:off x="3252256" y="2213770"/>
          <a:ext cx="575276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84">
                  <a:extLst>
                    <a:ext uri="{9D8B030D-6E8A-4147-A177-3AD203B41FA5}">
                      <a16:colId xmlns:a16="http://schemas.microsoft.com/office/drawing/2014/main" val="458408424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46606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7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смотрят ...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endParaRPr lang="ru-RU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Маме подарили ...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осени наступает ...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Петя обул ...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endParaRPr lang="ru-RU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Катя пришила игрушечному зайцу ...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endParaRPr lang="ru-RU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Вкусный фрукт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(что?)</a:t>
                      </a:r>
                      <a:r>
                        <a:rPr lang="ru-RU" dirty="0" smtClean="0"/>
                        <a:t>		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киви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927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4" y="2475990"/>
            <a:ext cx="2159035" cy="14387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55" y="4962782"/>
            <a:ext cx="2086417" cy="155831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8" y="4957427"/>
            <a:ext cx="2019632" cy="13464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3" y="4252312"/>
            <a:ext cx="2336801" cy="15542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r="16386" b="39865"/>
          <a:stretch/>
        </p:blipFill>
        <p:spPr>
          <a:xfrm>
            <a:off x="9479990" y="2475989"/>
            <a:ext cx="1431054" cy="19297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22424" r="12222" b="21818"/>
          <a:stretch/>
        </p:blipFill>
        <p:spPr>
          <a:xfrm>
            <a:off x="6577854" y="5029420"/>
            <a:ext cx="2152907" cy="13449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203291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 словечко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98" y="838425"/>
            <a:ext cx="10535980" cy="796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говорит: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читать стихотворение (рифмовку), а 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добав­лять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«кот» («вода»), изменяя его так,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33838"/>
              </p:ext>
            </p:extLst>
          </p:nvPr>
        </p:nvGraphicFramePr>
        <p:xfrm>
          <a:off x="934064" y="1709086"/>
          <a:ext cx="769731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28">
                  <a:extLst>
                    <a:ext uri="{9D8B030D-6E8A-4147-A177-3AD203B41FA5}">
                      <a16:colId xmlns:a16="http://schemas.microsoft.com/office/drawing/2014/main" val="2792820184"/>
                    </a:ext>
                  </a:extLst>
                </a:gridCol>
                <a:gridCol w="3150090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437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374922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норы добычи ждёт,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Притаившись, серый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Мышь осталась без хвоста,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Убегая от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теперь и за версту </a:t>
                      </a: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приблизится к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Крыса старая, и та,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Видя грозного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Убежит скорее в дом,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Чтоб не встретиться с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 дрожит и в темноте </a:t>
                      </a: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Вспоминает о 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Грязнулю всегда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Выручает ...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Кота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Коту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Кота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Котом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14907</TotalTime>
  <Words>303</Words>
  <Application>Microsoft Office PowerPoint</Application>
  <PresentationFormat>Широкоэкранный</PresentationFormat>
  <Paragraphs>76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Коррекция нарушений слоговой структуры речи Занятие №5 «Двусложные слова, состоящие из открытых слогов (1-й тип слоговой структуры)»</vt:lpstr>
      <vt:lpstr>Упражнение «Выбери картинки»</vt:lpstr>
      <vt:lpstr>Упражнение «Что (кто) это?»</vt:lpstr>
      <vt:lpstr>Презентация PowerPoint</vt:lpstr>
      <vt:lpstr>Упражнение «Подскажи словечко»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Олененок Тазовский</cp:lastModifiedBy>
  <cp:revision>53</cp:revision>
  <dcterms:created xsi:type="dcterms:W3CDTF">2021-10-21T13:18:58Z</dcterms:created>
  <dcterms:modified xsi:type="dcterms:W3CDTF">2021-11-17T12:14:56Z</dcterms:modified>
</cp:coreProperties>
</file>