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2" r:id="rId6"/>
    <p:sldId id="263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картинки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№1)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ребенком. Предложите ему ответить на вопросы и выполните задания: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ты видишь на картинке?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картинке нарисованы дети)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 ними произошло?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(Они заблудились в лесу)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делают дети?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(Они кричат «Ау!»)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дети произносят первым, когда кричат: «Ау!»?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дети произносят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кричат: «Ау!»?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 красный карандаш и раскрась схему слияния звуков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Помни, что все схемы мы будем выкладывать слева направо.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картинку.</a:t>
            </a: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0" y="1282076"/>
            <a:ext cx="11458265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картинки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ребенком. Предложите ему ответить на вопросы и выполните задания: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ты видишь на картинке?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(Ослика.)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делает?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 кричит: «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ослик произносит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первым, когда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кричит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ослик произносит вторым, когда кричит: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карандаш и раскрась схему слияния звуков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Помни, что все схемы мы будем выкладывать слева направо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картинку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0" y="1282076"/>
            <a:ext cx="11153465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картинки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ребенком. Предложите ему ответить на вопросы и выполните задания: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ты видишь на картинке?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(Малыша в коляске.)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 делает?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 кричит: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первым, когда кричат: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!»?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ослик произносит вторым, когда кричат: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!»?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 красный карандаш и раскрась схему слияния звуков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Помни, что все схемы мы будем выкладывать слева направо.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картинку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156418"/>
              </p:ext>
            </p:extLst>
          </p:nvPr>
        </p:nvGraphicFramePr>
        <p:xfrm>
          <a:off x="5444836" y="684109"/>
          <a:ext cx="6234546" cy="53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4836" y="684109"/>
                        <a:ext cx="6234546" cy="532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0238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413427"/>
              </p:ext>
            </p:extLst>
          </p:nvPr>
        </p:nvGraphicFramePr>
        <p:xfrm>
          <a:off x="5500255" y="764669"/>
          <a:ext cx="59436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0255" y="764669"/>
                        <a:ext cx="59436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1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0238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95039"/>
              </p:ext>
            </p:extLst>
          </p:nvPr>
        </p:nvGraphicFramePr>
        <p:xfrm>
          <a:off x="6451312" y="743238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1312" y="743238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372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Развитие фонематических процессов и навыков звукового анализа и синтеза Занятие №6  </vt:lpstr>
      <vt:lpstr>Задание №1</vt:lpstr>
      <vt:lpstr>Задание №2 </vt:lpstr>
      <vt:lpstr>Задание №3 </vt:lpstr>
      <vt:lpstr>Приложение №1 </vt:lpstr>
      <vt:lpstr>Приложение №2 </vt:lpstr>
      <vt:lpstr>Приложение №3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   </dc:title>
  <dc:creator>Ксения</dc:creator>
  <cp:lastModifiedBy>Олененок Тазовский</cp:lastModifiedBy>
  <cp:revision>31</cp:revision>
  <dcterms:created xsi:type="dcterms:W3CDTF">2021-11-07T12:33:01Z</dcterms:created>
  <dcterms:modified xsi:type="dcterms:W3CDTF">2021-12-01T10:56:29Z</dcterms:modified>
</cp:coreProperties>
</file>