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81" r:id="rId11"/>
    <p:sldId id="283" r:id="rId12"/>
    <p:sldId id="282" r:id="rId13"/>
    <p:sldId id="284" r:id="rId14"/>
    <p:sldId id="285" r:id="rId15"/>
    <p:sldId id="288" r:id="rId16"/>
    <p:sldId id="291" r:id="rId17"/>
    <p:sldId id="293" r:id="rId18"/>
    <p:sldId id="294" r:id="rId19"/>
    <p:sldId id="298" r:id="rId20"/>
    <p:sldId id="296" r:id="rId21"/>
    <p:sldId id="29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1.jpeg"/><Relationship Id="rId18" Type="http://schemas.openxmlformats.org/officeDocument/2006/relationships/image" Target="../media/image76.jpeg"/><Relationship Id="rId3" Type="http://schemas.openxmlformats.org/officeDocument/2006/relationships/image" Target="../media/image3.jpeg"/><Relationship Id="rId21" Type="http://schemas.openxmlformats.org/officeDocument/2006/relationships/image" Target="../media/image79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0.jpeg"/><Relationship Id="rId17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4.jpeg"/><Relationship Id="rId20" Type="http://schemas.openxmlformats.org/officeDocument/2006/relationships/image" Target="../media/image78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9.jpeg"/><Relationship Id="rId5" Type="http://schemas.openxmlformats.org/officeDocument/2006/relationships/image" Target="../media/image68.jpeg"/><Relationship Id="rId15" Type="http://schemas.openxmlformats.org/officeDocument/2006/relationships/image" Target="../media/image73.jpe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77.jpeg"/><Relationship Id="rId4" Type="http://schemas.openxmlformats.org/officeDocument/2006/relationships/image" Target="../media/image2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3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toshop-kopona.com/uploads/posts/2019-11/1573996593_blue-winter-background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692696"/>
            <a:ext cx="5786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образование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сад «Оленёнок»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6694" y="2060848"/>
            <a:ext cx="525188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Визитная карточка</a:t>
            </a:r>
          </a:p>
          <a:p>
            <a:pPr algn="ctr"/>
            <a:r>
              <a:rPr lang="ru-RU" sz="44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старшей группы</a:t>
            </a:r>
          </a:p>
          <a:p>
            <a:pPr algn="ctr"/>
            <a:r>
              <a:rPr lang="ru-RU" sz="44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«Умка»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5805264"/>
            <a:ext cx="1856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Тазовский, 2023</a:t>
            </a:r>
          </a:p>
          <a:p>
            <a:endParaRPr lang="ru-RU" dirty="0"/>
          </a:p>
        </p:txBody>
      </p:sp>
      <p:pic>
        <p:nvPicPr>
          <p:cNvPr id="103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933056"/>
            <a:ext cx="1447800" cy="2095501"/>
          </a:xfrm>
          <a:prstGeom prst="rect">
            <a:avLst/>
          </a:prstGeom>
          <a:noFill/>
        </p:spPr>
      </p:pic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444208" y="3933056"/>
            <a:ext cx="1368152" cy="209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188640"/>
            <a:ext cx="813690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400" b="1" i="1" spc="50" dirty="0" smtClean="0">
                <a:ln w="1143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Есть традиции у нас их увидите сейчас...</a:t>
            </a:r>
          </a:p>
          <a:p>
            <a:r>
              <a:rPr lang="ru-RU" sz="24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spc="50" dirty="0" smtClean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Когда приходим первый  раз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Встречают с радостью всех нас.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Чтоб познакомиться друг с другом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 дружбу крепкую связать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Играем мы в игру такую,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Чтоб о себе всем рассказать.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Игра «Клубочек»  называется,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Играть все дружно мы стараемся,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Чтоб больше о друг дружке знать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 крепче дружбу завязать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Нам мамы, папы помогают-</a:t>
            </a:r>
          </a:p>
          <a:p>
            <a:pPr algn="r"/>
            <a:r>
              <a:rPr lang="ru-RU" sz="2000" b="1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 группы собирают.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Каждый раз из года в год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Наш клубок растет, растет.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Вести  не кончаются-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В клубочек собираются.</a:t>
            </a: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013176"/>
            <a:ext cx="1278254" cy="169083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573826"/>
            <a:ext cx="4091947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63888" y="260648"/>
            <a:ext cx="20333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«Режим дня»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764705"/>
            <a:ext cx="835292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Холодный период года (сентябрь-май)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Время                             Режимные моменты             </a:t>
            </a:r>
          </a:p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7.30 – 8.00      Приём детей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(общение с родителями, игры малой подвижности, настоль­но-печатные развивающие игры,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хозяйственно-бытовой труд)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8.10-8.20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8.20-8.35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Завтрак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(формирование КГН, культуры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8.35-8.50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Утренний круг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(обсуждение интересующей детей темы, работа с линейным календарем, планирование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деятельности на занятии и по центрам активности)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8.50-9.00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Подготовка к занятию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9.00-10.00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Познавательная, продуктивная, творческая деятель­ность детей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нод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10.00-10.20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Второй завтрак (формирование КГН, культуры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10.40-12.20    Подготовка к прогулке. Прогулка. Возвращение с прогулки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(подвижные и спортивные игры, трудовая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деятельность, экспериментирование и игры с природным материалом; формирование навыков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самообслуживания)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12.30-13.00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Подготовка к обеду. Обед.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(формирование КГН, культуры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13.00-15.30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Подготовка ко сну. Дневной сон.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литературы, слушание аудиозаписей.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            Пробуждение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(закаливающие процедуры, разминка, спокойные игры)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15.30-15.45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Полдник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(формирование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кгн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культуры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15.45-16.00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Самостоятельная деятельность по интересам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16.00-16.30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Познавательная, продуктивная, творческая деятель­ность детей (кружки)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16.30-17.20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Игры, досуги, общение по интересам, самостоятельная деятельность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17.20 -17-30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Вечерний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круг (обсуждение результативности деятельности детей в течение дня, обсуждение темы 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                завтрашнего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дня)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17.30-17.50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Подготовка к ужину. Ужин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(формирование культурно-гигиенических навыков,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 культуры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17.50-19.30    Прогулка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(подвижные и спортивные игры, трудовая деятельность, продуктивная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деятельность с природным материалом)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Уход детей домой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96336" y="4581128"/>
            <a:ext cx="1368152" cy="209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404664"/>
            <a:ext cx="75587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Теплый период года (июнь-август)</a:t>
            </a: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Время                                                       Режимные моменты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7.30 - 8.15 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Утренний прием, игры, общение, самостоятельные игры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8.15 – 8.25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Утренняя гимнастика на участке детского сада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8.25-8.50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Подготовка к завтраку, завтрак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8.50-9.00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Самостоятельная деятельность по интересам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9.00-10.00 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Совместная организованная деятельность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10.00-10.10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Второй завтрак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10.10 -12.20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Подготовка к прогулке, прогулка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12.20-13.00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Подготовка к обеду. Обед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13.00-15.00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Подготовка ко сну, сон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15.00-15.30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Постепенный подъём, гимнастика после сна воздушные, водные процедуры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15.25-15.45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Подготовка к полднику, полдник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15.45 - 17.40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Игры, досуги, общение по интересам, самостоятельная деятельность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17.45-18.00         Подготовка к ужину. Ужин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(формирование культурно-гигиенических навыков, культуры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   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18.00-19.30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Подготовка к прогулке, прогулка, продолжение прогулки с родителями</a:t>
            </a:r>
          </a:p>
          <a:p>
            <a:endParaRPr lang="ru-RU" dirty="0"/>
          </a:p>
        </p:txBody>
      </p:sp>
      <p:pic>
        <p:nvPicPr>
          <p:cNvPr id="4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09120"/>
            <a:ext cx="1584176" cy="2095501"/>
          </a:xfrm>
          <a:prstGeom prst="rect">
            <a:avLst/>
          </a:prstGeom>
          <a:noFill/>
        </p:spPr>
      </p:pic>
      <p:pic>
        <p:nvPicPr>
          <p:cNvPr id="5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64288" y="4509120"/>
            <a:ext cx="1656184" cy="209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43808" y="260648"/>
            <a:ext cx="30441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«Сетка расписания»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1509165"/>
              </p:ext>
            </p:extLst>
          </p:nvPr>
        </p:nvGraphicFramePr>
        <p:xfrm>
          <a:off x="179512" y="827235"/>
          <a:ext cx="8784976" cy="5203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549"/>
                <a:gridCol w="1613826"/>
                <a:gridCol w="1552106"/>
                <a:gridCol w="1815327"/>
                <a:gridCol w="2033168"/>
              </a:tblGrid>
              <a:tr h="41967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Понедельник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Вторник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Четверг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Пятница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6614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9:00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9:30</a:t>
                      </a:r>
                    </a:p>
                    <a:p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ФЭМП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9:00 – 9:30 Основы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грамотности</a:t>
                      </a: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9:00 – 9:30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речи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9:00 – 9:30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Ознакомление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миром природы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9:00 – 9:30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Математическое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</a:t>
                      </a:r>
                    </a:p>
                    <a:p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9:40-10:10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Ознакомление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окружающем миром</a:t>
                      </a: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6128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9:40 – 10:10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Физкультура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9:40 – 10:10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9:40 – 10:10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Физкультура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9:40 – 10:10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10:50-11:20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Физкультура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(на прогулке)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3481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16:00 – 16:30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16:00 – 16:30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Лепка/аппликация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16:00 – 16:30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Финансовая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грамотность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16.00 - 16.30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95823" y="4936808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14" y="10884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19872" y="10884"/>
            <a:ext cx="3024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«Наши занятия»</a:t>
            </a:r>
          </a:p>
          <a:p>
            <a:endParaRPr lang="ru-RU" dirty="0"/>
          </a:p>
        </p:txBody>
      </p:sp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11" y="4815467"/>
            <a:ext cx="1584176" cy="20955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2647" y="5008808"/>
            <a:ext cx="3003381" cy="1690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2647" y="667212"/>
            <a:ext cx="3465817" cy="1950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228" y="667212"/>
            <a:ext cx="3465818" cy="1950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479" y="2836242"/>
            <a:ext cx="3457567" cy="1945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9437" y="5047786"/>
            <a:ext cx="2967167" cy="1669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2647" y="2821223"/>
            <a:ext cx="3510948" cy="1975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0"/>
            <a:ext cx="4400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«Наши прогулки и экскурсии» </a:t>
            </a:r>
          </a:p>
          <a:p>
            <a:endParaRPr lang="ru-RU" dirty="0"/>
          </a:p>
        </p:txBody>
      </p:sp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25666"/>
            <a:ext cx="1584176" cy="20955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3292" y="671581"/>
            <a:ext cx="2883733" cy="162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9466" y="2446719"/>
            <a:ext cx="3427667" cy="1928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1" y="690176"/>
            <a:ext cx="2070900" cy="3679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3292" y="2369803"/>
            <a:ext cx="2706912" cy="2030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6173" y="445537"/>
            <a:ext cx="2437112" cy="1827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8384" y="4548130"/>
            <a:ext cx="2928749" cy="2196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1980" y="4478077"/>
            <a:ext cx="4029537" cy="2266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4" y="-10822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59" y="116632"/>
            <a:ext cx="5047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Фото с кружковой деятельности </a:t>
            </a:r>
          </a:p>
          <a:p>
            <a:endParaRPr lang="ru-RU" i="1" dirty="0"/>
          </a:p>
        </p:txBody>
      </p:sp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495180" y="4703721"/>
            <a:ext cx="1542361" cy="195148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906" y="298048"/>
            <a:ext cx="1411034" cy="2507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865" y="4438940"/>
            <a:ext cx="4028972" cy="2267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83" y="4963773"/>
            <a:ext cx="3096344" cy="1742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83" y="2988498"/>
            <a:ext cx="3037087" cy="1709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7154" y="855296"/>
            <a:ext cx="5659310" cy="318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87824" y="0"/>
            <a:ext cx="3384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«Наши праздники» </a:t>
            </a:r>
          </a:p>
          <a:p>
            <a:endParaRPr lang="ru-RU" dirty="0"/>
          </a:p>
        </p:txBody>
      </p:sp>
      <p:pic>
        <p:nvPicPr>
          <p:cNvPr id="12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58322"/>
            <a:ext cx="1524243" cy="201622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2763" y="4469881"/>
            <a:ext cx="3072887" cy="230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6515" y="808535"/>
            <a:ext cx="3844705" cy="2883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46" y="808536"/>
            <a:ext cx="4641904" cy="3481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6515" y="3885606"/>
            <a:ext cx="3851920" cy="288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87824" y="404664"/>
            <a:ext cx="298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«Наше творчество»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81128"/>
            <a:ext cx="1512168" cy="2095501"/>
          </a:xfrm>
          <a:prstGeom prst="rect">
            <a:avLst/>
          </a:prstGeom>
          <a:noFill/>
        </p:spPr>
      </p:pic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24328" y="4581128"/>
            <a:ext cx="1368152" cy="20955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819" y="1350198"/>
            <a:ext cx="4358181" cy="2452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874" y="4026125"/>
            <a:ext cx="4725398" cy="2659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3938" y="1365285"/>
            <a:ext cx="4316083" cy="2428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946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53899" y="-1"/>
            <a:ext cx="4730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«Наши успехи и достижения» 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195736" y="6237312"/>
            <a:ext cx="516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это лишь маленькая часть всех наших наград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91" y="5426473"/>
            <a:ext cx="1069220" cy="141433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83" y="210814"/>
            <a:ext cx="1704973" cy="2412537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91900927"/>
              </p:ext>
            </p:extLst>
          </p:nvPr>
        </p:nvGraphicFramePr>
        <p:xfrm>
          <a:off x="7224619" y="110992"/>
          <a:ext cx="1776581" cy="2514123"/>
        </p:xfrm>
        <a:graphic>
          <a:graphicData uri="http://schemas.openxmlformats.org/presentationml/2006/ole">
            <p:oleObj spid="_x0000_s1061" name="Acrobat Document" r:id="rId6" imgW="5393880" imgH="7656840" progId="AcroExch.Document.DC">
              <p:embed/>
            </p:oleObj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36638165"/>
              </p:ext>
            </p:extLst>
          </p:nvPr>
        </p:nvGraphicFramePr>
        <p:xfrm>
          <a:off x="7355291" y="1342053"/>
          <a:ext cx="1459128" cy="2064880"/>
        </p:xfrm>
        <a:graphic>
          <a:graphicData uri="http://schemas.openxmlformats.org/presentationml/2006/ole">
            <p:oleObj spid="_x0000_s1062" name="Acrobat Document" r:id="rId7" imgW="5393880" imgH="7656840" progId="AcroExch.Document.DC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33749872"/>
              </p:ext>
            </p:extLst>
          </p:nvPr>
        </p:nvGraphicFramePr>
        <p:xfrm>
          <a:off x="7479522" y="2618278"/>
          <a:ext cx="1311959" cy="1856614"/>
        </p:xfrm>
        <a:graphic>
          <a:graphicData uri="http://schemas.openxmlformats.org/presentationml/2006/ole">
            <p:oleObj spid="_x0000_s1063" name="Acrobat Document" r:id="rId8" imgW="5393880" imgH="7656840" progId="AcroExch.Document.DC">
              <p:embed/>
            </p:oleObj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70019007"/>
              </p:ext>
            </p:extLst>
          </p:nvPr>
        </p:nvGraphicFramePr>
        <p:xfrm>
          <a:off x="7571536" y="3834659"/>
          <a:ext cx="1204337" cy="1704313"/>
        </p:xfrm>
        <a:graphic>
          <a:graphicData uri="http://schemas.openxmlformats.org/presentationml/2006/ole">
            <p:oleObj spid="_x0000_s1064" name="Acrobat Document" r:id="rId9" imgW="5393880" imgH="7656840" progId="AcroExch.Document.DC">
              <p:embed/>
            </p:oleObj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27223588"/>
              </p:ext>
            </p:extLst>
          </p:nvPr>
        </p:nvGraphicFramePr>
        <p:xfrm>
          <a:off x="7612157" y="4933665"/>
          <a:ext cx="1089333" cy="1541566"/>
        </p:xfrm>
        <a:graphic>
          <a:graphicData uri="http://schemas.openxmlformats.org/presentationml/2006/ole">
            <p:oleObj spid="_x0000_s1065" name="Acrobat Document" r:id="rId10" imgW="5393880" imgH="7656840" progId="AcroExch.Document.DC">
              <p:embed/>
            </p:oleObj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446" y="1071320"/>
            <a:ext cx="1589045" cy="22484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469" y="1800256"/>
            <a:ext cx="1516022" cy="21451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368" y="2510274"/>
            <a:ext cx="1405123" cy="19882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301" y="3163843"/>
            <a:ext cx="1250758" cy="17698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602" y="3781372"/>
            <a:ext cx="1184343" cy="16758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9041" y="590214"/>
            <a:ext cx="2580093" cy="365083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1931" y="2095137"/>
            <a:ext cx="2284071" cy="32319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6242" y="3606787"/>
            <a:ext cx="1875447" cy="265375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8541" y="2624091"/>
            <a:ext cx="2134040" cy="15102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547" y="771486"/>
            <a:ext cx="2398659" cy="169751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9715" y="4339356"/>
            <a:ext cx="1992937" cy="1410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260648"/>
            <a:ext cx="8020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 сад  «Оленёнок»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1340768"/>
            <a:ext cx="7742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b="1" dirty="0" smtClean="0"/>
              <a:t>тел./факс:8 (34940)2-00-15/2-00-10, </a:t>
            </a:r>
          </a:p>
          <a:p>
            <a:pPr algn="ctr"/>
            <a:r>
              <a:rPr lang="en-US" b="1" dirty="0" err="1" smtClean="0">
                <a:hlinkClick r:id="rId3"/>
              </a:rPr>
              <a:t>olenenok</a:t>
            </a:r>
            <a:r>
              <a:rPr lang="ru-RU" b="1" dirty="0" smtClean="0">
                <a:hlinkClick r:id="rId3"/>
              </a:rPr>
              <a:t>@</a:t>
            </a:r>
            <a:r>
              <a:rPr lang="en-US" b="1" dirty="0" err="1" smtClean="0">
                <a:hlinkClick r:id="rId3"/>
              </a:rPr>
              <a:t>tazovsky</a:t>
            </a:r>
            <a:r>
              <a:rPr lang="ru-RU" b="1" dirty="0" smtClean="0">
                <a:hlinkClick r:id="rId3"/>
              </a:rPr>
              <a:t>.</a:t>
            </a:r>
            <a:r>
              <a:rPr lang="en-US" b="1" dirty="0" err="1" smtClean="0">
                <a:hlinkClick r:id="rId3"/>
              </a:rPr>
              <a:t>yanao</a:t>
            </a:r>
            <a:r>
              <a:rPr lang="ru-RU" b="1" dirty="0" smtClean="0">
                <a:hlinkClick r:id="rId3"/>
              </a:rPr>
              <a:t>.</a:t>
            </a:r>
            <a:r>
              <a:rPr lang="en-US" b="1" dirty="0" err="1" smtClean="0">
                <a:hlinkClick r:id="rId3"/>
              </a:rPr>
              <a:t>ru</a:t>
            </a:r>
            <a:endParaRPr lang="ru-RU" b="1" dirty="0" smtClean="0"/>
          </a:p>
          <a:p>
            <a:pPr marL="285750" indent="-285750" algn="ctr"/>
            <a:r>
              <a:rPr lang="ru-RU" b="1" dirty="0" smtClean="0"/>
              <a:t>http://taz-olenenok.ru/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6389" y="2780928"/>
            <a:ext cx="7601633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Административно-управленческий персонал</a:t>
            </a:r>
            <a:endParaRPr lang="ru-RU" sz="2400" b="1" i="1" dirty="0" smtClean="0">
              <a:ln>
                <a:solidFill>
                  <a:srgbClr val="4623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i="1" dirty="0" smtClean="0">
                <a:ln>
                  <a:solidFill>
                    <a:srgbClr val="4623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Зимина Елена Фёдоровна </a:t>
            </a:r>
            <a:r>
              <a:rPr lang="ru-RU" sz="2400" b="1" dirty="0" smtClean="0">
                <a:ln>
                  <a:solidFill>
                    <a:srgbClr val="4623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n>
                  <a:solidFill>
                    <a:srgbClr val="4623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заведующая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sz="2400" b="1" dirty="0" smtClean="0">
              <a:ln>
                <a:solidFill>
                  <a:srgbClr val="4623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i="1" dirty="0" err="1" smtClean="0">
                <a:ln>
                  <a:solidFill>
                    <a:srgbClr val="4623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Турченко</a:t>
            </a:r>
            <a:r>
              <a:rPr lang="ru-RU" sz="2400" b="1" i="1" dirty="0" smtClean="0">
                <a:ln>
                  <a:solidFill>
                    <a:srgbClr val="4623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Елена Александровна </a:t>
            </a:r>
            <a:r>
              <a:rPr lang="ru-RU" sz="2400" b="1" dirty="0" smtClean="0">
                <a:ln>
                  <a:solidFill>
                    <a:srgbClr val="4623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n>
                  <a:solidFill>
                    <a:srgbClr val="4623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заместитель заведующего по ВМР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5551" y="1037761"/>
            <a:ext cx="1800200" cy="2400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55776" y="116632"/>
            <a:ext cx="436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«Вместе с папой и мамой»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5860" y="959703"/>
            <a:ext cx="4490931" cy="3368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912" y="882774"/>
            <a:ext cx="1584176" cy="2095501"/>
          </a:xfrm>
          <a:prstGeom prst="rect">
            <a:avLst/>
          </a:prstGeom>
          <a:noFill/>
        </p:spPr>
      </p:pic>
      <p:pic>
        <p:nvPicPr>
          <p:cNvPr id="1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273563" y="4239765"/>
            <a:ext cx="1584176" cy="20955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8779" y="4606197"/>
            <a:ext cx="1728192" cy="2089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41" y="3861048"/>
            <a:ext cx="2139702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620688"/>
            <a:ext cx="50334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 новых встреч!</a:t>
            </a:r>
          </a:p>
          <a:p>
            <a:endParaRPr lang="ru-RU" dirty="0"/>
          </a:p>
        </p:txBody>
      </p:sp>
      <p:pic>
        <p:nvPicPr>
          <p:cNvPr id="14340" name="Picture 4" descr="https://sun9-4.userapi.com/s/v1/ig2/mKYlsvO5vQy6kmxLjF7AxyALw_-eZ_BUiG9e_vqH9u9dWz_d_LRhDjPGADPucug6dYD52fXme5FBZmkbQAKDYACB.jpg?size=646x646&amp;quality=95&amp;crop=446,0,646,646&amp;ava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628800"/>
            <a:ext cx="4392488" cy="4392489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60" y="548680"/>
            <a:ext cx="4277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 группе работают: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5362" y="1484784"/>
            <a:ext cx="34139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Ложкина Ольга Николаевна,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Высшей квалификационной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категории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25516" y="1484784"/>
            <a:ext cx="3988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Журбенко Виктория Владимировна,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младший воспитатель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9045" y="2800763"/>
            <a:ext cx="2505430" cy="3292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740895"/>
            <a:ext cx="2347800" cy="3519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50669" y="548680"/>
            <a:ext cx="56252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</a:t>
            </a: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«Умка»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170080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Логотип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AutoShape 2" descr="https://mail.yandex.ru/message_part/1671093584804.jpg?_uid=340168062&amp;name=1671093584804.jpg&amp;hid=1.2&amp;ids=181269885001688655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mail.yandex.ru/message_part/1671093584804.jpg?_uid=340168062&amp;name=1671093584804.jpg&amp;hid=1.2&amp;ids=181269885001688655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C:\Users\User\Downloads\1671093584804.jpg"/>
          <p:cNvPicPr>
            <a:picLocks noChangeAspect="1" noChangeArrowheads="1"/>
          </p:cNvPicPr>
          <p:nvPr/>
        </p:nvPicPr>
        <p:blipFill>
          <a:blip r:embed="rId3" cstate="print"/>
          <a:srcRect l="30657" t="4334" r="3251" b="7543"/>
          <a:stretch>
            <a:fillRect/>
          </a:stretch>
        </p:blipFill>
        <p:spPr bwMode="auto">
          <a:xfrm rot="5400000">
            <a:off x="467544" y="2276872"/>
            <a:ext cx="3672408" cy="3672408"/>
          </a:xfrm>
          <a:prstGeom prst="ellipse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96136" y="2492896"/>
            <a:ext cx="153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Девиз группы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3068960"/>
            <a:ext cx="30314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Умные детишки, </a:t>
            </a:r>
          </a:p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 тот </a:t>
            </a:r>
          </a:p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самый мишка!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23728" y="620688"/>
            <a:ext cx="44142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Приоритетные направления работы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268760"/>
            <a:ext cx="61566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здоровья детей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и психологическое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здорового образа жизни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безопасности жизнедеятельности детей в ДОУ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воспитанников эмоционально-волевых качеств и общечеловеческих ценностей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детей на правах партнерства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гуманизация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целей и принципов образовательной работы с детьми</a:t>
            </a:r>
          </a:p>
        </p:txBody>
      </p:sp>
      <p:pic>
        <p:nvPicPr>
          <p:cNvPr id="6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36296" y="4149080"/>
            <a:ext cx="1504528" cy="209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4" y="-26188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41172" y="332656"/>
            <a:ext cx="582133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нашей старшей группе «Умка» </a:t>
            </a:r>
          </a:p>
          <a:p>
            <a:pPr algn="ctr"/>
            <a:r>
              <a:rPr lang="ru-RU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замечательные девочки и 16 смелых мальчиков.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8951" y="1353136"/>
            <a:ext cx="6385777" cy="4789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836712"/>
            <a:ext cx="67687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нашей группы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способствует: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гармоничному и всестороннему развитию детей;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полноценному общению между детьми;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дает возможность уединиться по желанию ребенка;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помогает в реализации образовательной программы ДОУ;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учитывает национально-культурные условия, в которых осуществляется образовательная деятельность.</a:t>
            </a:r>
          </a:p>
          <a:p>
            <a:endParaRPr lang="ru-RU" dirty="0"/>
          </a:p>
        </p:txBody>
      </p:sp>
      <p:pic>
        <p:nvPicPr>
          <p:cNvPr id="4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948264" y="3861048"/>
            <a:ext cx="1656184" cy="209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86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3" y="4671243"/>
            <a:ext cx="1321059" cy="160183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61136" y="8586"/>
            <a:ext cx="6423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accent2"/>
                </a:solidFill>
              </a:rPr>
              <a:t> </a:t>
            </a:r>
            <a:r>
              <a:rPr lang="ru-RU" alt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</a:t>
            </a:r>
            <a:r>
              <a:rPr lang="ru-RU" altLang="ru-RU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</a:t>
            </a:r>
            <a:endParaRPr lang="ru-RU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9065" y="403595"/>
            <a:ext cx="6867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Центр сюжетно-ролевых игр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           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220" y="935447"/>
            <a:ext cx="2578146" cy="1660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991101" y="393243"/>
            <a:ext cx="259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Этнический центр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1063" y="916060"/>
            <a:ext cx="2088641" cy="1603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979704" y="426389"/>
            <a:ext cx="337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Патриотический центр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0555" y="897666"/>
            <a:ext cx="2245405" cy="1452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7488195" y="432485"/>
            <a:ext cx="1421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Больница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6811" y="752011"/>
            <a:ext cx="1424172" cy="1740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971600" y="2665646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Театральный центр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22796"/>
            <a:ext cx="2036961" cy="1146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4975" y="3031638"/>
            <a:ext cx="2005133" cy="1128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4211960" y="2492896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Центр природы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5520" y="2880820"/>
            <a:ext cx="2128819" cy="1669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6321631" y="2441141"/>
            <a:ext cx="2743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Физкультурный центр, мой конструктор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9751" y="3068826"/>
            <a:ext cx="2146706" cy="1520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 rot="10800000" flipV="1">
            <a:off x="1311994" y="4146176"/>
            <a:ext cx="3373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Центр по ПДД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1136" y="4531717"/>
            <a:ext cx="1372148" cy="2248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Прямоугольник 23"/>
          <p:cNvSpPr/>
          <p:nvPr/>
        </p:nvSpPr>
        <p:spPr>
          <a:xfrm rot="10800000" flipV="1">
            <a:off x="2842348" y="4321838"/>
            <a:ext cx="3220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Центр ФЭМП, </a:t>
            </a:r>
            <a:endParaRPr lang="ru-RU" b="1" dirty="0" smtClean="0"/>
          </a:p>
          <a:p>
            <a:r>
              <a:rPr lang="ru-RU" b="1" dirty="0" smtClean="0"/>
              <a:t>развитие </a:t>
            </a:r>
            <a:r>
              <a:rPr lang="ru-RU" b="1" dirty="0"/>
              <a:t>речи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1101" y="5010136"/>
            <a:ext cx="1843060" cy="1684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Прямоугольник 25"/>
          <p:cNvSpPr/>
          <p:nvPr/>
        </p:nvSpPr>
        <p:spPr>
          <a:xfrm>
            <a:off x="4427984" y="4613077"/>
            <a:ext cx="2944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Центр ИЗО, </a:t>
            </a:r>
            <a:r>
              <a:rPr lang="ru-RU" b="1" dirty="0" smtClean="0"/>
              <a:t>библиотека</a:t>
            </a:r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1979" y="4992761"/>
            <a:ext cx="1945734" cy="169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Прямоугольник 27"/>
          <p:cNvSpPr/>
          <p:nvPr/>
        </p:nvSpPr>
        <p:spPr>
          <a:xfrm rot="10800000" flipV="1">
            <a:off x="6937713" y="4524797"/>
            <a:ext cx="2962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Центр исследования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2059" y="4970571"/>
            <a:ext cx="1911047" cy="1692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67744" y="-99392"/>
            <a:ext cx="45255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Давайте, познакомимся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471" t="9293" r="20344" b="33620"/>
          <a:stretch>
            <a:fillRect/>
          </a:stretch>
        </p:blipFill>
        <p:spPr bwMode="auto">
          <a:xfrm>
            <a:off x="90464" y="424126"/>
            <a:ext cx="1224136" cy="1564174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5556" y="2001410"/>
            <a:ext cx="353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Евай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Антон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21821" t="4344" r="18608" b="20199"/>
          <a:stretch>
            <a:fillRect/>
          </a:stretch>
        </p:blipFill>
        <p:spPr bwMode="auto">
          <a:xfrm rot="5400000">
            <a:off x="1299987" y="586237"/>
            <a:ext cx="1632857" cy="1260139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21196" y="2032736"/>
            <a:ext cx="1854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Злобин Степан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29139" t="34876" r="26387" b="23717"/>
          <a:stretch>
            <a:fillRect/>
          </a:stretch>
        </p:blipFill>
        <p:spPr bwMode="auto">
          <a:xfrm>
            <a:off x="2874081" y="424126"/>
            <a:ext cx="1284884" cy="1614342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 l="48718" r="5128"/>
          <a:stretch>
            <a:fillRect/>
          </a:stretch>
        </p:blipFill>
        <p:spPr bwMode="auto">
          <a:xfrm>
            <a:off x="4464732" y="426192"/>
            <a:ext cx="1234855" cy="1624810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250517" y="2088060"/>
            <a:ext cx="2095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Куркчян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Серёжа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7069" y="2038468"/>
            <a:ext cx="2353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Кисляк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Игорь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32630" y="2083174"/>
            <a:ext cx="17637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Лапсуй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Артемий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 l="45723" b="10247"/>
          <a:stretch>
            <a:fillRect/>
          </a:stretch>
        </p:blipFill>
        <p:spPr bwMode="auto">
          <a:xfrm>
            <a:off x="5886745" y="424126"/>
            <a:ext cx="1235819" cy="1670026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 l="20833" t="20588"/>
          <a:stretch>
            <a:fillRect/>
          </a:stretch>
        </p:blipFill>
        <p:spPr bwMode="auto">
          <a:xfrm rot="5400000">
            <a:off x="7135183" y="624490"/>
            <a:ext cx="1689267" cy="1250057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7373088" y="2078288"/>
            <a:ext cx="1663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Сайготина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Алиса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 l="20635" t="18595" r="42857" b="44500"/>
          <a:stretch>
            <a:fillRect/>
          </a:stretch>
        </p:blipFill>
        <p:spPr bwMode="auto">
          <a:xfrm>
            <a:off x="77800" y="2348027"/>
            <a:ext cx="1273063" cy="1654982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 cstate="print"/>
          <a:srcRect l="22475" t="8990" r="52802" b="46059"/>
          <a:stretch>
            <a:fillRect/>
          </a:stretch>
        </p:blipFill>
        <p:spPr bwMode="auto">
          <a:xfrm>
            <a:off x="1546440" y="2395837"/>
            <a:ext cx="1231447" cy="1610354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 rot="10800000" flipV="1">
            <a:off x="77800" y="3975681"/>
            <a:ext cx="1613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Салиндер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Нина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1428662" y="3998419"/>
            <a:ext cx="20043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Скворцов Серёжа</a:t>
            </a:r>
            <a:endParaRPr lang="ru-RU" sz="1400" dirty="0"/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 cstate="print"/>
          <a:srcRect l="6000" t="8000" r="28000"/>
          <a:stretch>
            <a:fillRect/>
          </a:stretch>
        </p:blipFill>
        <p:spPr bwMode="auto">
          <a:xfrm rot="5400000">
            <a:off x="2844700" y="2574661"/>
            <a:ext cx="1620651" cy="1246654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" descr="C:\Users\User\Downloads\1669134405064.jpg"/>
          <p:cNvPicPr>
            <a:picLocks noChangeAspect="1" noChangeArrowheads="1"/>
          </p:cNvPicPr>
          <p:nvPr/>
        </p:nvPicPr>
        <p:blipFill>
          <a:blip r:embed="rId12" cstate="print"/>
          <a:srcRect l="28125" t="31250" r="48438" b="46875"/>
          <a:stretch>
            <a:fillRect/>
          </a:stretch>
        </p:blipFill>
        <p:spPr bwMode="auto">
          <a:xfrm rot="5400000">
            <a:off x="4314261" y="2598302"/>
            <a:ext cx="1639769" cy="1229827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 rot="10800000" flipV="1">
            <a:off x="4250517" y="4004202"/>
            <a:ext cx="2095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Тёмкина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Виталина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 rot="10800000" flipH="1" flipV="1">
            <a:off x="2917069" y="4015265"/>
            <a:ext cx="3876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Сусой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Евгений</a:t>
            </a:r>
            <a:endParaRPr lang="ru-RU" sz="1400" dirty="0"/>
          </a:p>
        </p:txBody>
      </p:sp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3" cstate="print"/>
          <a:srcRect l="15625" t="29167" r="18750"/>
          <a:stretch>
            <a:fillRect/>
          </a:stretch>
        </p:blipFill>
        <p:spPr bwMode="auto">
          <a:xfrm rot="5400000">
            <a:off x="5708387" y="2652972"/>
            <a:ext cx="1639140" cy="1189214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Прямоугольник 24"/>
          <p:cNvSpPr/>
          <p:nvPr/>
        </p:nvSpPr>
        <p:spPr>
          <a:xfrm rot="10800000" flipH="1" flipV="1">
            <a:off x="6017775" y="4046023"/>
            <a:ext cx="2456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Федосеев Иван</a:t>
            </a:r>
            <a:endParaRPr lang="ru-RU" sz="1600" dirty="0"/>
          </a:p>
        </p:txBody>
      </p:sp>
      <p:pic>
        <p:nvPicPr>
          <p:cNvPr id="28" name="Picture 3" descr="C:\Users\User\Downloads\1669136844176.jpg"/>
          <p:cNvPicPr>
            <a:picLocks noChangeAspect="1" noChangeArrowheads="1"/>
          </p:cNvPicPr>
          <p:nvPr/>
        </p:nvPicPr>
        <p:blipFill>
          <a:blip r:embed="rId14" cstate="print"/>
          <a:srcRect l="41379" t="68966" r="25000"/>
          <a:stretch>
            <a:fillRect/>
          </a:stretch>
        </p:blipFill>
        <p:spPr bwMode="auto">
          <a:xfrm rot="5400000">
            <a:off x="7187150" y="2617870"/>
            <a:ext cx="1621948" cy="1208512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 flipH="1">
            <a:off x="7431893" y="4006191"/>
            <a:ext cx="17121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Харючи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Роман</a:t>
            </a:r>
            <a:endParaRPr lang="ru-RU" sz="1600" dirty="0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/>
          <a:srcRect t="29967" r="73029" b="22085"/>
          <a:stretch>
            <a:fillRect/>
          </a:stretch>
        </p:blipFill>
        <p:spPr bwMode="auto">
          <a:xfrm>
            <a:off x="1687233" y="4376789"/>
            <a:ext cx="1300904" cy="1770675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 rot="10800000" flipH="1" flipV="1">
            <a:off x="1805628" y="6094412"/>
            <a:ext cx="2713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Худи Андрей</a:t>
            </a:r>
            <a:endParaRPr lang="ru-RU" sz="1400" dirty="0"/>
          </a:p>
        </p:txBody>
      </p:sp>
      <p:pic>
        <p:nvPicPr>
          <p:cNvPr id="31" name="Picture 2" descr="C:\Users\User\Downloads\1669136449838.jpg"/>
          <p:cNvPicPr>
            <a:picLocks noChangeAspect="1" noChangeArrowheads="1"/>
          </p:cNvPicPr>
          <p:nvPr/>
        </p:nvPicPr>
        <p:blipFill>
          <a:blip r:embed="rId15" cstate="print"/>
          <a:srcRect l="22222" t="25926" r="37037" b="29630"/>
          <a:stretch>
            <a:fillRect/>
          </a:stretch>
        </p:blipFill>
        <p:spPr bwMode="auto">
          <a:xfrm rot="5400000">
            <a:off x="2858001" y="4630981"/>
            <a:ext cx="1804185" cy="1299013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Прямоугольник 25"/>
          <p:cNvSpPr/>
          <p:nvPr/>
        </p:nvSpPr>
        <p:spPr>
          <a:xfrm rot="10800000" flipV="1">
            <a:off x="3433022" y="6147464"/>
            <a:ext cx="2537979" cy="519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Хусаинов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Руслан</a:t>
            </a:r>
            <a:endParaRPr lang="ru-RU" sz="1400" dirty="0"/>
          </a:p>
        </p:txBody>
      </p:sp>
      <p:pic>
        <p:nvPicPr>
          <p:cNvPr id="33" name="Picture 2" descr="C:\Users\User\Downloads\1669134405064.jpg"/>
          <p:cNvPicPr>
            <a:picLocks noChangeAspect="1" noChangeArrowheads="1"/>
          </p:cNvPicPr>
          <p:nvPr/>
        </p:nvPicPr>
        <p:blipFill>
          <a:blip r:embed="rId16" cstate="print"/>
          <a:srcRect l="23438" r="41406" b="62500"/>
          <a:stretch>
            <a:fillRect/>
          </a:stretch>
        </p:blipFill>
        <p:spPr bwMode="auto">
          <a:xfrm rot="5400000">
            <a:off x="4324616" y="4553861"/>
            <a:ext cx="1814939" cy="1451950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Picture 2" descr="C:\Users\User\Downloads\1669134405064.jpg"/>
          <p:cNvPicPr>
            <a:picLocks noChangeAspect="1" noChangeArrowheads="1"/>
          </p:cNvPicPr>
          <p:nvPr/>
        </p:nvPicPr>
        <p:blipFill>
          <a:blip r:embed="rId17" cstate="print"/>
          <a:srcRect l="27656" t="68750" r="46094" b="9531"/>
          <a:stretch>
            <a:fillRect/>
          </a:stretch>
        </p:blipFill>
        <p:spPr bwMode="auto">
          <a:xfrm rot="5400000">
            <a:off x="5845660" y="4566945"/>
            <a:ext cx="1850305" cy="1443237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Прямоугольник 29"/>
          <p:cNvSpPr/>
          <p:nvPr/>
        </p:nvSpPr>
        <p:spPr>
          <a:xfrm>
            <a:off x="4460068" y="6175092"/>
            <a:ext cx="15695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Чебышев Руслан</a:t>
            </a:r>
            <a:endParaRPr lang="ru-RU" sz="1400" dirty="0"/>
          </a:p>
        </p:txBody>
      </p:sp>
      <p:sp>
        <p:nvSpPr>
          <p:cNvPr id="32" name="Прямоугольник 31"/>
          <p:cNvSpPr/>
          <p:nvPr/>
        </p:nvSpPr>
        <p:spPr>
          <a:xfrm rot="10800000" flipH="1" flipV="1">
            <a:off x="6059193" y="6217319"/>
            <a:ext cx="25431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Чебышев Руслан</a:t>
            </a:r>
            <a:endParaRPr lang="ru-RU" sz="14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7369" y="4357668"/>
            <a:ext cx="1160042" cy="2061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65" y="4342361"/>
            <a:ext cx="1160331" cy="2061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Прямоугольник 36"/>
          <p:cNvSpPr/>
          <p:nvPr/>
        </p:nvSpPr>
        <p:spPr>
          <a:xfrm rot="10800000" flipV="1">
            <a:off x="361965" y="6373799"/>
            <a:ext cx="39694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Горя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Марчел</a:t>
            </a:r>
            <a:endParaRPr lang="ru-RU" sz="14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657369" y="6419067"/>
            <a:ext cx="14866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Гадыев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Амит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2651</TotalTime>
  <Words>795</Words>
  <Application>Microsoft Office PowerPoint</Application>
  <PresentationFormat>Экран (4:3)</PresentationFormat>
  <Paragraphs>198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про</cp:lastModifiedBy>
  <cp:revision>118</cp:revision>
  <dcterms:created xsi:type="dcterms:W3CDTF">2022-12-14T14:08:04Z</dcterms:created>
  <dcterms:modified xsi:type="dcterms:W3CDTF">2023-10-27T03:22:55Z</dcterms:modified>
</cp:coreProperties>
</file>