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4" r:id="rId4"/>
    <p:sldId id="259" r:id="rId5"/>
    <p:sldId id="258" r:id="rId6"/>
    <p:sldId id="295" r:id="rId7"/>
    <p:sldId id="257" r:id="rId8"/>
    <p:sldId id="290" r:id="rId9"/>
    <p:sldId id="291" r:id="rId10"/>
    <p:sldId id="260" r:id="rId11"/>
    <p:sldId id="296" r:id="rId12"/>
    <p:sldId id="297" r:id="rId13"/>
    <p:sldId id="298" r:id="rId14"/>
    <p:sldId id="299" r:id="rId15"/>
    <p:sldId id="306" r:id="rId16"/>
    <p:sldId id="300" r:id="rId17"/>
    <p:sldId id="301" r:id="rId18"/>
    <p:sldId id="302" r:id="rId19"/>
    <p:sldId id="303" r:id="rId20"/>
    <p:sldId id="304" r:id="rId21"/>
    <p:sldId id="305" r:id="rId22"/>
    <p:sldId id="293" r:id="rId23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E9664-B77B-4EE6-B7D6-9B1E05793EB7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7856-D2BB-499B-93BC-1EE218DC17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kdou_olenenok@list.r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3600400"/>
          </a:xfrm>
        </p:spPr>
        <p:txBody>
          <a:bodyPr>
            <a:normAutofit/>
          </a:bodyPr>
          <a:lstStyle/>
          <a:p>
            <a:r>
              <a:rPr lang="ru-RU" sz="1300" b="1" dirty="0"/>
              <a:t> МУНИЦИПАЛЬНЫЙ ОКРУГ ТАЗОВСКИЙ РАЙОН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b="1" dirty="0"/>
              <a:t>Муниципальное бюджетное дошкольное образовательное учреждение детский  сад  «Оленёнок»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ул. Северная, 5,  п. Тазовский, Ямало-Ненецкий автономный округ, 629350</a:t>
            </a:r>
            <a:br>
              <a:rPr lang="ru-RU" sz="1300" dirty="0"/>
            </a:br>
            <a:r>
              <a:rPr lang="ru-RU" sz="1300" dirty="0"/>
              <a:t>тел./факс:8 (34940)2-00-15/2-00-10,</a:t>
            </a:r>
            <a:r>
              <a:rPr lang="en-US" sz="1300" dirty="0" err="1"/>
              <a:t>mkdou</a:t>
            </a:r>
            <a:r>
              <a:rPr lang="ru-RU" sz="1300" dirty="0"/>
              <a:t>_</a:t>
            </a:r>
            <a:r>
              <a:rPr lang="en-US" sz="1300" dirty="0" err="1"/>
              <a:t>olenenok</a:t>
            </a:r>
            <a:r>
              <a:rPr lang="ru-RU" sz="1300" dirty="0"/>
              <a:t>@</a:t>
            </a:r>
            <a:r>
              <a:rPr lang="en-US" sz="1300" dirty="0"/>
              <a:t>list</a:t>
            </a:r>
            <a:r>
              <a:rPr lang="ru-RU" sz="1300" dirty="0"/>
              <a:t>.</a:t>
            </a:r>
            <a:r>
              <a:rPr lang="en-US" sz="1300" dirty="0" err="1"/>
              <a:t>ru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ИНН 8904081720/КПП 890401001; ОГРН 1168901053012; ОКВЭД 85.11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Визитная карточка группы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№10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«Лучики»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229200"/>
            <a:ext cx="6400800" cy="79208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 Тазовский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24744"/>
            <a:ext cx="7787208" cy="5001419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8" name="Рисунок 7" descr="20230928_190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850491" cy="2688043"/>
          </a:xfrm>
          <a:prstGeom prst="rect">
            <a:avLst/>
          </a:prstGeom>
        </p:spPr>
      </p:pic>
      <p:pic>
        <p:nvPicPr>
          <p:cNvPr id="9" name="Рисунок 8" descr="20230928_190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852936"/>
            <a:ext cx="5019402" cy="3194958"/>
          </a:xfrm>
          <a:prstGeom prst="rect">
            <a:avLst/>
          </a:prstGeom>
        </p:spPr>
      </p:pic>
      <p:pic>
        <p:nvPicPr>
          <p:cNvPr id="10" name="Рисунок 9" descr="20230928_1908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272" y="188640"/>
            <a:ext cx="4047728" cy="3160068"/>
          </a:xfrm>
          <a:prstGeom prst="rect">
            <a:avLst/>
          </a:prstGeom>
        </p:spPr>
      </p:pic>
      <p:pic>
        <p:nvPicPr>
          <p:cNvPr id="11" name="Рисунок 10" descr="20230928_1909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429000"/>
            <a:ext cx="428396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Наша традиция</a:t>
            </a:r>
            <a:br>
              <a:rPr lang="ru-RU" dirty="0" smtClean="0"/>
            </a:br>
            <a:r>
              <a:rPr lang="ru-RU" dirty="0" smtClean="0"/>
              <a:t>«мы каждое утро обнимаемся»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00" b="18343"/>
          <a:stretch/>
        </p:blipFill>
        <p:spPr>
          <a:xfrm>
            <a:off x="539552" y="1484784"/>
            <a:ext cx="2952328" cy="48924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17" b="18550"/>
          <a:stretch/>
        </p:blipFill>
        <p:spPr>
          <a:xfrm>
            <a:off x="4572000" y="1435010"/>
            <a:ext cx="2952328" cy="49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5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Режим дня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43608" y="1268760"/>
          <a:ext cx="7200800" cy="5256581"/>
        </p:xfrm>
        <a:graphic>
          <a:graphicData uri="http://schemas.openxmlformats.org/drawingml/2006/table">
            <a:tbl>
              <a:tblPr/>
              <a:tblGrid>
                <a:gridCol w="5868483"/>
                <a:gridCol w="1332317"/>
              </a:tblGrid>
              <a:tr h="27289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Время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Утренний прием, игры, общение, самостоятельные игры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7.30 - 8.00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Утренняя гимнастика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8.00 – 8.10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завтраку, завтрак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8.10 - 8.40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образовательной деятельности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8.40 - 9.00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НОД (образовательные ситуации на игровой основе)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9.00 - 9.40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PT Astra Serif"/>
                          <a:ea typeface="Times New Roman"/>
                          <a:cs typeface="Times New Roman"/>
                        </a:rPr>
                        <a:t>Самостоятельная деятельность по интересам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9.40 – 10.00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Второй завтрак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10.00 – 10.10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прогулке, прогулка, возвращение с прогулки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10.10 - 12.10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обеду, обед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12.10 - 12.50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ко сну, сон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12.50- 15.00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Постепенный подъем, воздушные, водные процедуры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15.00 - 15.30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Полдник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15.30 - 15.50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Игры, досуги, общение и самостоятельная деятельность по интересам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15.50 - 16.50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16.50 - 18.20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28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17.40 -18.00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57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прогулке, прогулка, продолжение прогулки с родителями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PT Astra Serif"/>
                          <a:ea typeface="Times New Roman"/>
                          <a:cs typeface="Times New Roman"/>
                        </a:rPr>
                        <a:t>18.00-19.30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510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«Сетка расписания»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67544" y="1268760"/>
          <a:ext cx="8424936" cy="2952328"/>
        </p:xfrm>
        <a:graphic>
          <a:graphicData uri="http://schemas.openxmlformats.org/drawingml/2006/table">
            <a:tbl>
              <a:tblPr/>
              <a:tblGrid>
                <a:gridCol w="1778532"/>
                <a:gridCol w="1708762"/>
                <a:gridCol w="1617671"/>
                <a:gridCol w="1656433"/>
                <a:gridCol w="1663538"/>
              </a:tblGrid>
              <a:tr h="2952328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Музыка (2 этаж)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-09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Развитие речи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-09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Математическое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 (2этаж)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Музыка (2 этаж)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-09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Основы грамотности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-09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Рисование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 (2этаж)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-09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Ознакомление с окружающим миром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-9</a:t>
                      </a:r>
                      <a:r>
                        <a:rPr lang="ru-RU" sz="1200" b="1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Лепка/аппликация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200" b="1" spc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1200" b="1" spc="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-10</a:t>
                      </a:r>
                      <a:r>
                        <a:rPr lang="ru-RU" sz="1200" b="1" spc="0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Физкультура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(на прогулке)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3915" marR="43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963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70" y="-34916"/>
            <a:ext cx="8229600" cy="1143000"/>
          </a:xfrm>
        </p:spPr>
        <p:txBody>
          <a:bodyPr/>
          <a:lstStyle/>
          <a:p>
            <a:r>
              <a:rPr lang="ru-RU" dirty="0" smtClean="0"/>
              <a:t>Фото с ОО</a:t>
            </a:r>
            <a:endParaRPr lang="ru-RU" dirty="0"/>
          </a:p>
        </p:txBody>
      </p:sp>
      <p:pic>
        <p:nvPicPr>
          <p:cNvPr id="10" name="Рисунок 9" descr="20221004_085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3995936" cy="2250307"/>
          </a:xfrm>
          <a:prstGeom prst="rect">
            <a:avLst/>
          </a:prstGeom>
        </p:spPr>
      </p:pic>
      <p:pic>
        <p:nvPicPr>
          <p:cNvPr id="11" name="Рисунок 10" descr="20231009_090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5148064" cy="2783160"/>
          </a:xfrm>
          <a:prstGeom prst="rect">
            <a:avLst/>
          </a:prstGeom>
        </p:spPr>
      </p:pic>
      <p:pic>
        <p:nvPicPr>
          <p:cNvPr id="12" name="Рисунок 11" descr="1000055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0168" y="836712"/>
            <a:ext cx="4747896" cy="2952328"/>
          </a:xfrm>
          <a:prstGeom prst="rect">
            <a:avLst/>
          </a:prstGeom>
        </p:spPr>
      </p:pic>
      <p:pic>
        <p:nvPicPr>
          <p:cNvPr id="13" name="Рисунок 12" descr="10000558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2246" y="3140968"/>
            <a:ext cx="4231754" cy="29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3923928" cy="2401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24" y="2780928"/>
            <a:ext cx="4521084" cy="2552280"/>
          </a:xfrm>
          <a:prstGeom prst="rect">
            <a:avLst/>
          </a:prstGeom>
        </p:spPr>
      </p:pic>
      <p:pic>
        <p:nvPicPr>
          <p:cNvPr id="7" name="Рисунок 6" descr="20221012_085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68960"/>
            <a:ext cx="3951353" cy="3279988"/>
          </a:xfrm>
          <a:prstGeom prst="rect">
            <a:avLst/>
          </a:prstGeom>
        </p:spPr>
      </p:pic>
      <p:pic>
        <p:nvPicPr>
          <p:cNvPr id="9" name="Рисунок 8" descr="IMG-171ce411fa4e03f57034b7d1018d331f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0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14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прогулки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81374545"/>
              </p:ext>
            </p:extLst>
          </p:nvPr>
        </p:nvGraphicFramePr>
        <p:xfrm>
          <a:off x="6599144" y="4087932"/>
          <a:ext cx="1812925" cy="2620963"/>
        </p:xfrm>
        <a:graphic>
          <a:graphicData uri="http://schemas.openxmlformats.org/presentationml/2006/ole">
            <p:oleObj spid="_x0000_s3083" name="Точечный рисунок" r:id="rId3" imgW="1813680" imgH="2621160" progId="PBrush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1018537"/>
              </p:ext>
            </p:extLst>
          </p:nvPr>
        </p:nvGraphicFramePr>
        <p:xfrm>
          <a:off x="6804248" y="238224"/>
          <a:ext cx="1671823" cy="3624957"/>
        </p:xfrm>
        <a:graphic>
          <a:graphicData uri="http://schemas.openxmlformats.org/presentationml/2006/ole">
            <p:oleObj spid="_x0000_s3084" name="Точечный рисунок" r:id="rId4" imgW="2811960" imgH="6095880" progId="PBrush">
              <p:embed/>
            </p:oleObj>
          </a:graphicData>
        </a:graphic>
      </p:graphicFrame>
      <p:pic>
        <p:nvPicPr>
          <p:cNvPr id="12" name="Рисунок 11" descr="Q9_38FjK7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268760"/>
            <a:ext cx="1872357" cy="4052397"/>
          </a:xfrm>
          <a:prstGeom prst="rect">
            <a:avLst/>
          </a:prstGeom>
        </p:spPr>
      </p:pic>
      <p:pic>
        <p:nvPicPr>
          <p:cNvPr id="13" name="Рисунок 12" descr="X-jbigLKZ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2805604"/>
            <a:ext cx="1872357" cy="4052396"/>
          </a:xfrm>
          <a:prstGeom prst="rect">
            <a:avLst/>
          </a:prstGeom>
        </p:spPr>
      </p:pic>
      <p:pic>
        <p:nvPicPr>
          <p:cNvPr id="14" name="Рисунок 13" descr="VXdk5Qdde-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1484784"/>
            <a:ext cx="1800349" cy="3896547"/>
          </a:xfrm>
          <a:prstGeom prst="rect">
            <a:avLst/>
          </a:prstGeom>
        </p:spPr>
      </p:pic>
      <p:pic>
        <p:nvPicPr>
          <p:cNvPr id="15" name="Рисунок 14" descr="XF1dNlAKkB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805604"/>
            <a:ext cx="1872357" cy="40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99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праздники</a:t>
            </a:r>
            <a:endParaRPr lang="ru-RU" dirty="0"/>
          </a:p>
        </p:txBody>
      </p:sp>
      <p:pic>
        <p:nvPicPr>
          <p:cNvPr id="6" name="Рисунок 5" descr="Jrqc8Gu51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3995936" cy="2996952"/>
          </a:xfrm>
          <a:prstGeom prst="rect">
            <a:avLst/>
          </a:prstGeom>
        </p:spPr>
      </p:pic>
      <p:pic>
        <p:nvPicPr>
          <p:cNvPr id="7" name="Рисунок 6" descr="zK1FEAvee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1432" y="2564904"/>
            <a:ext cx="5112568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2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творчество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96752"/>
            <a:ext cx="5112568" cy="28791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041" y="1262339"/>
            <a:ext cx="3809999" cy="2747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9976" y="3789040"/>
            <a:ext cx="5004048" cy="28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898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Вместе с мамой и папой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052736"/>
            <a:ext cx="2373332" cy="3164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137" y="1212775"/>
            <a:ext cx="2310120" cy="308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645024"/>
            <a:ext cx="2152125" cy="2869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t="22831" r="18500" b="6295"/>
          <a:stretch/>
        </p:blipFill>
        <p:spPr>
          <a:xfrm>
            <a:off x="4970000" y="3501008"/>
            <a:ext cx="1951574" cy="32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62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МУНИЦИПАЛЬНЫЙ </a:t>
            </a:r>
            <a:r>
              <a:rPr lang="ru-RU" sz="2000" b="1" dirty="0"/>
              <a:t>ОКРУГ ТАЗОВСКИЙ РАЙОН</a:t>
            </a:r>
            <a:br>
              <a:rPr lang="ru-RU" sz="2000" b="1" dirty="0"/>
            </a:br>
            <a:r>
              <a:rPr lang="ru-RU" sz="2400" b="1" dirty="0"/>
              <a:t>Муниципальное бюджетное  дошкольное образовательное учреждение </a:t>
            </a:r>
            <a:br>
              <a:rPr lang="ru-RU" sz="2400" b="1" dirty="0"/>
            </a:br>
            <a:r>
              <a:rPr lang="ru-RU" sz="2400" b="1" dirty="0"/>
              <a:t>детский  сад  «Оленёнок»</a:t>
            </a:r>
            <a:br>
              <a:rPr lang="ru-RU" sz="2400" b="1" dirty="0"/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b="1" dirty="0"/>
              <a:t>тел./факс:8 (34940)2-00-15/2-00-10, </a:t>
            </a:r>
          </a:p>
          <a:p>
            <a:pPr algn="ctr"/>
            <a:r>
              <a:rPr lang="en-US" dirty="0" smtClean="0">
                <a:hlinkClick r:id="rId2"/>
              </a:rPr>
              <a:t>mkdou_olenenok@list.ru</a:t>
            </a:r>
            <a:endParaRPr lang="ru-RU" dirty="0" smtClean="0"/>
          </a:p>
          <a:p>
            <a:pPr algn="ctr"/>
            <a:r>
              <a:rPr lang="ru-RU" b="1" dirty="0" smtClean="0"/>
              <a:t>http</a:t>
            </a:r>
            <a:r>
              <a:rPr lang="ru-RU" b="1" dirty="0"/>
              <a:t>://taz-olenenok.ru/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297314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smtClean="0">
                <a:ln>
                  <a:solidFill>
                    <a:srgbClr val="462300"/>
                  </a:solidFill>
                </a:ln>
              </a:rPr>
              <a:t>Зимина Елена Фёдоровна</a:t>
            </a:r>
            <a:r>
              <a:rPr lang="ru-RU" dirty="0" smtClean="0">
                <a:ln>
                  <a:solidFill>
                    <a:srgbClr val="462300"/>
                  </a:solidFill>
                </a:ln>
              </a:rPr>
              <a:t>– </a:t>
            </a:r>
            <a:endParaRPr lang="ru-RU" dirty="0">
              <a:ln>
                <a:solidFill>
                  <a:srgbClr val="462300"/>
                </a:solidFill>
              </a:ln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</a:rPr>
              <a:t>Заведующий </a:t>
            </a:r>
            <a:endParaRPr lang="ru-RU" dirty="0">
              <a:ln>
                <a:solidFill>
                  <a:srgbClr val="462300"/>
                </a:solidFill>
              </a:ln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>
                <a:ln>
                  <a:solidFill>
                    <a:srgbClr val="462300"/>
                  </a:solidFill>
                </a:ln>
              </a:rPr>
              <a:t>Турченко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</a:rPr>
              <a:t>Заместитель заведующего по ВМР</a:t>
            </a:r>
          </a:p>
        </p:txBody>
      </p:sp>
    </p:spTree>
    <p:extLst>
      <p:ext uri="{BB962C8B-B14F-4D97-AF65-F5344CB8AC3E}">
        <p14:creationId xmlns:p14="http://schemas.microsoft.com/office/powerpoint/2010/main" xmlns="" val="29147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714" y="162299"/>
            <a:ext cx="2448086" cy="3118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620688"/>
            <a:ext cx="3627693" cy="2416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212976"/>
            <a:ext cx="4194043" cy="31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51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16" y="3045776"/>
            <a:ext cx="2304256" cy="3614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16632"/>
            <a:ext cx="2296305" cy="3591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51" b="14300"/>
          <a:stretch/>
        </p:blipFill>
        <p:spPr>
          <a:xfrm>
            <a:off x="3394035" y="2944824"/>
            <a:ext cx="2597468" cy="3816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099" y="116632"/>
            <a:ext cx="2847733" cy="379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9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09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«Лучики»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556792"/>
            <a:ext cx="6400800" cy="29767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не просто малыши- 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от солнышка лучи!</a:t>
            </a:r>
          </a:p>
        </p:txBody>
      </p:sp>
      <p:pic>
        <p:nvPicPr>
          <p:cNvPr id="6" name="Рисунок 5" descr="Ppf5KoJL-X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439649"/>
            <a:ext cx="7596336" cy="3418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836712"/>
          </a:xfrm>
        </p:spPr>
        <p:txBody>
          <a:bodyPr/>
          <a:lstStyle/>
          <a:p>
            <a:r>
              <a:rPr lang="ru-RU" b="1" dirty="0" smtClean="0"/>
              <a:t>Наша эмблема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836712"/>
            <a:ext cx="8507288" cy="5688632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ru-RU" sz="2400" dirty="0"/>
          </a:p>
        </p:txBody>
      </p:sp>
      <p:pic>
        <p:nvPicPr>
          <p:cNvPr id="3074" name="Picture 2" descr="C:\Users\Пользователь\Desktop\группа№5 Лучики\визитная карточка Лучики\Безымян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7"/>
            <a:ext cx="4659636" cy="467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ru-RU" b="1" dirty="0" smtClean="0"/>
              <a:t>Наши воспитатели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1124744"/>
            <a:ext cx="2110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Старчак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Виктория Игоревна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29050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Обанина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Эльнара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Эльмановна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квалификационная категория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wnloads\IMG_0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2448272" cy="3672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ownloads\IMG_0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0" t="11190"/>
          <a:stretch/>
        </p:blipFill>
        <p:spPr bwMode="auto">
          <a:xfrm>
            <a:off x="1187624" y="2420888"/>
            <a:ext cx="2629829" cy="371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76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Приоритетные направления работы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физическое и психологическое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здоровьесбережение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гуманизация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целей и принципов образовательной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xmlns="" val="11188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Наши «Лучики»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нашей ранней группе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мальчиков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девочек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221004_0856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196752"/>
            <a:ext cx="4188400" cy="2358692"/>
          </a:xfrm>
          <a:prstGeom prst="rect">
            <a:avLst/>
          </a:prstGeom>
        </p:spPr>
      </p:pic>
      <p:pic>
        <p:nvPicPr>
          <p:cNvPr id="10" name="Рисунок 9" descr="20231009_114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708920"/>
            <a:ext cx="2167796" cy="3312368"/>
          </a:xfrm>
          <a:prstGeom prst="rect">
            <a:avLst/>
          </a:prstGeom>
        </p:spPr>
      </p:pic>
      <p:pic>
        <p:nvPicPr>
          <p:cNvPr id="11" name="Рисунок 10" descr="20221012_085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212976"/>
            <a:ext cx="3986849" cy="330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221013_090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5076056" cy="2218035"/>
          </a:xfrm>
          <a:prstGeom prst="rect">
            <a:avLst/>
          </a:prstGeom>
        </p:spPr>
      </p:pic>
      <p:pic>
        <p:nvPicPr>
          <p:cNvPr id="9" name="Рисунок 8" descr="zK1FEAvee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132856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66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группы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№10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«Лучики»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536" y="5589240"/>
            <a:ext cx="8229600" cy="896963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сенсорного развития;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театральной деятельности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музыки</a:t>
            </a:r>
          </a:p>
          <a:p>
            <a:endParaRPr lang="ru-RU" dirty="0"/>
          </a:p>
        </p:txBody>
      </p:sp>
      <p:pic>
        <p:nvPicPr>
          <p:cNvPr id="5" name="Рисунок 4" descr="20230928_190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484784"/>
            <a:ext cx="8976745" cy="41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62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822dacdc46a16327a38de6998b782d5a8630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1237</TotalTime>
  <Words>376</Words>
  <Application>Microsoft Office PowerPoint</Application>
  <PresentationFormat>Экран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Точечный рисунок</vt:lpstr>
      <vt:lpstr> МУНИЦИПАЛЬНЫЙ ОКРУГ ТАЗОВСКИЙ РАЙОН Муниципальное бюджетное дошкольное образовательное учреждение детский  сад  «Оленёнок» ул. Северная, 5,  п. Тазовский, Ямало-Ненецкий автономный округ, 629350 тел./факс:8 (34940)2-00-15/2-00-10,mkdou_olenenok@list.ru ИНН 8904081720/КПП 890401001; ОГРН 1168901053012; ОКВЭД 85.11   Визитная карточка группы  №10 «Лучики»</vt:lpstr>
      <vt:lpstr>   МУНИЦИПАЛЬНЫЙ ОКРУГ ТАЗОВСКИЙ РАЙОН Муниципальное бюджетное  дошкольное образовательное учреждение  детский  сад  «Оленёнок» </vt:lpstr>
      <vt:lpstr> Группа №10 «Лучики»</vt:lpstr>
      <vt:lpstr>Наша эмблема</vt:lpstr>
      <vt:lpstr>Наши воспитатели</vt:lpstr>
      <vt:lpstr>Приоритетные направления работы</vt:lpstr>
      <vt:lpstr>Наши «Лучики»  в нашей ранней группе 8 мальчиков и 9 девочек</vt:lpstr>
      <vt:lpstr>Слайд 8</vt:lpstr>
      <vt:lpstr>Развивающая предметно-пространственная среда группы №10 «Лучики»</vt:lpstr>
      <vt:lpstr>Слайд 10</vt:lpstr>
      <vt:lpstr>Наша традиция «мы каждое утро обнимаемся»</vt:lpstr>
      <vt:lpstr>Режим дня</vt:lpstr>
      <vt:lpstr>«Сетка расписания»</vt:lpstr>
      <vt:lpstr>Фото с ОО</vt:lpstr>
      <vt:lpstr>Слайд 15</vt:lpstr>
      <vt:lpstr>Наши прогулки</vt:lpstr>
      <vt:lpstr>Наши праздники</vt:lpstr>
      <vt:lpstr>Наше творчество</vt:lpstr>
      <vt:lpstr>Вместе с мамой и папой</vt:lpstr>
      <vt:lpstr>Слайд 20</vt:lpstr>
      <vt:lpstr>Слайд 21</vt:lpstr>
      <vt:lpstr>Спасибо за внимание!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Лилия</cp:lastModifiedBy>
  <cp:revision>95</cp:revision>
  <dcterms:created xsi:type="dcterms:W3CDTF">2014-03-16T12:15:46Z</dcterms:created>
  <dcterms:modified xsi:type="dcterms:W3CDTF">2023-10-16T07:23:33Z</dcterms:modified>
</cp:coreProperties>
</file>