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59" r:id="rId5"/>
    <p:sldId id="262" r:id="rId6"/>
    <p:sldId id="281" r:id="rId7"/>
    <p:sldId id="285" r:id="rId8"/>
    <p:sldId id="288" r:id="rId9"/>
    <p:sldId id="290" r:id="rId10"/>
    <p:sldId id="274" r:id="rId11"/>
    <p:sldId id="284" r:id="rId12"/>
    <p:sldId id="292" r:id="rId13"/>
    <p:sldId id="293" r:id="rId14"/>
    <p:sldId id="270" r:id="rId15"/>
    <p:sldId id="269" r:id="rId16"/>
    <p:sldId id="271" r:id="rId17"/>
    <p:sldId id="291" r:id="rId18"/>
    <p:sldId id="294" r:id="rId19"/>
    <p:sldId id="282" r:id="rId20"/>
    <p:sldId id="289" r:id="rId21"/>
    <p:sldId id="295" r:id="rId22"/>
    <p:sldId id="272" r:id="rId23"/>
    <p:sldId id="296" r:id="rId24"/>
    <p:sldId id="29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6556" autoAdjust="0"/>
  </p:normalViewPr>
  <p:slideViewPr>
    <p:cSldViewPr>
      <p:cViewPr varScale="1">
        <p:scale>
          <a:sx n="64" d="100"/>
          <a:sy n="64" d="100"/>
        </p:scale>
        <p:origin x="15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2877EB29-16DB-42E9-BEB8-B4CEC9EFE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2367171"/>
            <a:ext cx="6480720" cy="212365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№12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2443" y="357166"/>
            <a:ext cx="7039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«Оленёнок»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6457890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90" y="1600200"/>
            <a:ext cx="3385420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28899" y="0"/>
            <a:ext cx="2286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занятия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7bBc0SupNsY.jpg"/>
          <p:cNvPicPr>
            <a:picLocks noChangeAspect="1"/>
          </p:cNvPicPr>
          <p:nvPr/>
        </p:nvPicPr>
        <p:blipFill>
          <a:blip r:embed="rId4" cstate="print"/>
          <a:srcRect l="4787" r="9043" b="8511"/>
          <a:stretch>
            <a:fillRect/>
          </a:stretch>
        </p:blipFill>
        <p:spPr>
          <a:xfrm>
            <a:off x="179511" y="1024733"/>
            <a:ext cx="4285313" cy="3412379"/>
          </a:xfrm>
          <a:prstGeom prst="rect">
            <a:avLst/>
          </a:prstGeom>
        </p:spPr>
      </p:pic>
      <p:pic>
        <p:nvPicPr>
          <p:cNvPr id="12" name="Рисунок 11" descr="lTyV2NvIUuc.jpg"/>
          <p:cNvPicPr>
            <a:picLocks noChangeAspect="1"/>
          </p:cNvPicPr>
          <p:nvPr/>
        </p:nvPicPr>
        <p:blipFill>
          <a:blip r:embed="rId5" cstate="print"/>
          <a:srcRect l="8890" r="12583" b="11102"/>
          <a:stretch>
            <a:fillRect/>
          </a:stretch>
        </p:blipFill>
        <p:spPr>
          <a:xfrm>
            <a:off x="4572000" y="2492896"/>
            <a:ext cx="4464496" cy="37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5756" y="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прогулки» </a:t>
            </a:r>
          </a:p>
        </p:txBody>
      </p:sp>
      <p:pic>
        <p:nvPicPr>
          <p:cNvPr id="10" name="Содержимое 9" descr="LKQkrzIIsOU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5088565" cy="3960440"/>
          </a:xfrm>
        </p:spPr>
      </p:pic>
      <p:pic>
        <p:nvPicPr>
          <p:cNvPr id="11" name="Рисунок 10" descr="rs9XzbrG6qw.jpg"/>
          <p:cNvPicPr>
            <a:picLocks noChangeAspect="1"/>
          </p:cNvPicPr>
          <p:nvPr/>
        </p:nvPicPr>
        <p:blipFill>
          <a:blip r:embed="rId4" cstate="print"/>
          <a:srcRect r="500" b="18013"/>
          <a:stretch>
            <a:fillRect/>
          </a:stretch>
        </p:blipFill>
        <p:spPr>
          <a:xfrm>
            <a:off x="5436095" y="908720"/>
            <a:ext cx="36047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828" y="0"/>
            <a:ext cx="3096344" cy="504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Наши экскурсии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lFina8SoV4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692696"/>
            <a:ext cx="4550634" cy="3412976"/>
          </a:xfrm>
        </p:spPr>
      </p:pic>
      <p:pic>
        <p:nvPicPr>
          <p:cNvPr id="6" name="Рисунок 5" descr="wXQNAQVtXy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068960"/>
            <a:ext cx="4668011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6648" y="0"/>
            <a:ext cx="3250704" cy="3460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Режимные моменты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eq0mo2u_QT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429" r="-116" b="13454"/>
          <a:stretch>
            <a:fillRect/>
          </a:stretch>
        </p:blipFill>
        <p:spPr>
          <a:xfrm>
            <a:off x="107504" y="692696"/>
            <a:ext cx="4728417" cy="3384376"/>
          </a:xfrm>
        </p:spPr>
      </p:pic>
      <p:pic>
        <p:nvPicPr>
          <p:cNvPr id="6" name="Рисунок 5" descr="1XZg8QyG4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068960"/>
            <a:ext cx="4512502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24" y="1600200"/>
            <a:ext cx="6050752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31720" y="332656"/>
            <a:ext cx="4112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группе есть свои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Каждая такая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 направлена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прежде всего, на сплочение коллектива. Одна из таких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 - отмечать день рождение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ребенка не только дома, но и в садике с друзьями, воспитателями, где ребенок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большую часть времени.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 descr="-jp5J198pCo.jpg"/>
          <p:cNvPicPr>
            <a:picLocks noChangeAspect="1"/>
          </p:cNvPicPr>
          <p:nvPr/>
        </p:nvPicPr>
        <p:blipFill>
          <a:blip r:embed="rId4" cstate="print"/>
          <a:srcRect l="11413" r="10626"/>
          <a:stretch>
            <a:fillRect/>
          </a:stretch>
        </p:blipFill>
        <p:spPr>
          <a:xfrm>
            <a:off x="179512" y="332656"/>
            <a:ext cx="486533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7179" y="0"/>
            <a:ext cx="2909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«Наше творчество»</a:t>
            </a:r>
          </a:p>
        </p:txBody>
      </p:sp>
      <p:pic>
        <p:nvPicPr>
          <p:cNvPr id="12" name="Рисунок 11" descr="7ajDRjoy2e8.jpg"/>
          <p:cNvPicPr>
            <a:picLocks noChangeAspect="1"/>
          </p:cNvPicPr>
          <p:nvPr/>
        </p:nvPicPr>
        <p:blipFill>
          <a:blip r:embed="rId3" cstate="print"/>
          <a:srcRect l="8263" r="12988" b="9051"/>
          <a:stretch>
            <a:fillRect/>
          </a:stretch>
        </p:blipFill>
        <p:spPr>
          <a:xfrm>
            <a:off x="3923928" y="2132856"/>
            <a:ext cx="5040560" cy="4366118"/>
          </a:xfrm>
          <a:prstGeom prst="rect">
            <a:avLst/>
          </a:prstGeom>
        </p:spPr>
      </p:pic>
      <p:pic>
        <p:nvPicPr>
          <p:cNvPr id="11" name="Содержимое 10" descr="6ZOHUgvGls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692696"/>
            <a:ext cx="4320480" cy="3240360"/>
          </a:xfrm>
        </p:spPr>
      </p:pic>
    </p:spTree>
    <p:extLst>
      <p:ext uri="{BB962C8B-B14F-4D97-AF65-F5344CB8AC3E}">
        <p14:creationId xmlns:p14="http://schemas.microsoft.com/office/powerpoint/2010/main" val="41715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58" y="1600200"/>
            <a:ext cx="2036683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7053" y="0"/>
            <a:ext cx="3829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 папой и мамой»</a:t>
            </a:r>
          </a:p>
        </p:txBody>
      </p:sp>
      <p:pic>
        <p:nvPicPr>
          <p:cNvPr id="17" name="Рисунок 16" descr="jMAeKSZnh5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548680"/>
            <a:ext cx="4704522" cy="3528392"/>
          </a:xfrm>
          <a:prstGeom prst="rect">
            <a:avLst/>
          </a:prstGeom>
        </p:spPr>
      </p:pic>
      <p:pic>
        <p:nvPicPr>
          <p:cNvPr id="18" name="Рисунок 17" descr="NmGqKkPh15w.jpg"/>
          <p:cNvPicPr>
            <a:picLocks noChangeAspect="1"/>
          </p:cNvPicPr>
          <p:nvPr/>
        </p:nvPicPr>
        <p:blipFill>
          <a:blip r:embed="rId5" cstate="print"/>
          <a:srcRect l="10593" t="3976"/>
          <a:stretch>
            <a:fillRect/>
          </a:stretch>
        </p:blipFill>
        <p:spPr>
          <a:xfrm>
            <a:off x="4139952" y="2996952"/>
            <a:ext cx="4860539" cy="34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A22791-076B-4D29-A985-D99A5025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A45CF0-8D30-44F1-818E-2D197003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GM9yOiQVU8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9270" r="7574" b="16636"/>
          <a:stretch>
            <a:fillRect/>
          </a:stretch>
        </p:blipFill>
        <p:spPr>
          <a:xfrm>
            <a:off x="323528" y="940554"/>
            <a:ext cx="3826654" cy="4976892"/>
          </a:xfrm>
        </p:spPr>
      </p:pic>
      <p:pic>
        <p:nvPicPr>
          <p:cNvPr id="10" name="Рисунок 9" descr="tK43035opyI.jpg"/>
          <p:cNvPicPr>
            <a:picLocks noChangeAspect="1"/>
          </p:cNvPicPr>
          <p:nvPr/>
        </p:nvPicPr>
        <p:blipFill>
          <a:blip r:embed="rId4" cstate="print"/>
          <a:srcRect r="9049" b="22357"/>
          <a:stretch>
            <a:fillRect/>
          </a:stretch>
        </p:blipFill>
        <p:spPr>
          <a:xfrm>
            <a:off x="4572000" y="944724"/>
            <a:ext cx="436511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A45CF0-8D30-44F1-818E-2D197003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4" descr="tjUk8Mls-B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896515"/>
            <a:ext cx="4320480" cy="5052765"/>
          </a:xfrm>
        </p:spPr>
      </p:pic>
      <p:pic>
        <p:nvPicPr>
          <p:cNvPr id="6" name="Рисунок 5" descr="xQd-D4Wxqg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3014" y="908720"/>
            <a:ext cx="3850936" cy="503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652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004306-0C78-483A-AF21-4A3835BC1052}"/>
              </a:ext>
            </a:extLst>
          </p:cNvPr>
          <p:cNvSpPr txBox="1"/>
          <p:nvPr/>
        </p:nvSpPr>
        <p:spPr>
          <a:xfrm>
            <a:off x="4446882" y="1504519"/>
            <a:ext cx="333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занимательной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921B5D-F8A9-40DB-8BE8-E3FF0419FE5C}"/>
              </a:ext>
            </a:extLst>
          </p:cNvPr>
          <p:cNvSpPr txBox="1"/>
          <p:nvPr/>
        </p:nvSpPr>
        <p:spPr>
          <a:xfrm>
            <a:off x="557764" y="4118776"/>
            <a:ext cx="38150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дидактических игр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уголок природы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2745"/>
            <a:ext cx="4319302" cy="340603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6949" r="16949"/>
          <a:stretch/>
        </p:blipFill>
        <p:spPr>
          <a:xfrm>
            <a:off x="4549286" y="2303000"/>
            <a:ext cx="3407090" cy="43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85728"/>
            <a:ext cx="874846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57298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тел./факс:8 (34940)2-00-15/2-00-10,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olenenok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tazovsky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yanao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http://taz-olenenok.ru/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04" y="2786058"/>
            <a:ext cx="6479010" cy="28561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Зимина Елена Федоровна </a:t>
            </a:r>
            <a:r>
              <a:rPr lang="ru-RU" sz="2000" dirty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заведующая ДОУ</a:t>
            </a:r>
            <a:endParaRPr lang="ru-RU" dirty="0">
              <a:ln>
                <a:solidFill>
                  <a:srgbClr val="462300"/>
                </a:solidFill>
              </a:ln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Турченко Елена Александровна –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 заместитель заведующего </a:t>
            </a:r>
            <a:r>
              <a:rPr lang="ru-RU" sz="2000" dirty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ВМР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Печникова Наталия Николаевна 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000" dirty="0" smtClean="0">
                <a:ln>
                  <a:solidFill>
                    <a:srgbClr val="462300"/>
                  </a:solidFill>
                </a:ln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  <a:endParaRPr lang="ru-RU" sz="2000" dirty="0">
              <a:ln>
                <a:solidFill>
                  <a:srgbClr val="4623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8F1ABC-FA4F-4FE5-80C9-01665998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BE9B98-033E-4F8B-9086-036B15AF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8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50182E-A2B8-43C2-8FD0-F51D2BB16F80}"/>
              </a:ext>
            </a:extLst>
          </p:cNvPr>
          <p:cNvSpPr txBox="1"/>
          <p:nvPr/>
        </p:nvSpPr>
        <p:spPr>
          <a:xfrm>
            <a:off x="5083134" y="4224466"/>
            <a:ext cx="3519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Музыкально-книжный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890D94D-1453-4FA3-A297-2C6D36AD5CDA}"/>
              </a:ext>
            </a:extLst>
          </p:cNvPr>
          <p:cNvSpPr txBox="1"/>
          <p:nvPr/>
        </p:nvSpPr>
        <p:spPr>
          <a:xfrm>
            <a:off x="103972" y="2153465"/>
            <a:ext cx="2721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автопарк 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" y="2953840"/>
            <a:ext cx="4745811" cy="334523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81" y="492793"/>
            <a:ext cx="3404846" cy="38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5" y="1010940"/>
            <a:ext cx="2864691" cy="4699240"/>
          </a:xfrm>
        </p:spPr>
      </p:pic>
      <p:sp>
        <p:nvSpPr>
          <p:cNvPr id="5" name="TextBox 4"/>
          <p:cNvSpPr txBox="1"/>
          <p:nvPr/>
        </p:nvSpPr>
        <p:spPr>
          <a:xfrm>
            <a:off x="2470688" y="92076"/>
            <a:ext cx="4202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42" y="1010940"/>
            <a:ext cx="2778214" cy="4699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32" y="1010940"/>
            <a:ext cx="2989892" cy="46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010940"/>
            <a:ext cx="6034617" cy="4525963"/>
          </a:xfrm>
        </p:spPr>
      </p:pic>
      <p:sp>
        <p:nvSpPr>
          <p:cNvPr id="7" name="TextBox 6"/>
          <p:cNvSpPr txBox="1"/>
          <p:nvPr/>
        </p:nvSpPr>
        <p:spPr>
          <a:xfrm>
            <a:off x="2470688" y="92076"/>
            <a:ext cx="4202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171400"/>
            <a:ext cx="9721080" cy="743842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7302" b="5605"/>
          <a:stretch/>
        </p:blipFill>
        <p:spPr>
          <a:xfrm>
            <a:off x="233197" y="1124744"/>
            <a:ext cx="3600400" cy="56025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61" y="110787"/>
            <a:ext cx="4884035" cy="3663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32" y="670611"/>
            <a:ext cx="216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театра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2461" y="3880664"/>
            <a:ext cx="3136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2322" y="2492896"/>
            <a:ext cx="349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встречи!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9C5E9FE-7000-4EC6-AD52-66A5FC57B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785926"/>
            <a:ext cx="3214710" cy="321471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28728" y="857232"/>
            <a:ext cx="2736304" cy="5232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rgbClr val="0070C0">
                <a:alpha val="4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Наша эмблема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1857364"/>
            <a:ext cx="39290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лучистое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небе улыбается!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в садике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называется!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солнышко  светит </a:t>
            </a:r>
            <a:endParaRPr lang="ru-RU" sz="2400" b="1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ярче </a:t>
            </a:r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всех!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Теплоты  и  радости   хватит здесь на всех! 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857232"/>
            <a:ext cx="2214578" cy="523220"/>
          </a:xfrm>
          <a:prstGeom prst="rect">
            <a:avLst/>
          </a:prstGeom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</a:t>
            </a:r>
          </a:p>
        </p:txBody>
      </p:sp>
    </p:spTree>
    <p:extLst>
      <p:ext uri="{BB962C8B-B14F-4D97-AF65-F5344CB8AC3E}">
        <p14:creationId xmlns:p14="http://schemas.microsoft.com/office/powerpoint/2010/main" val="16146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EDFFB2C7-84A3-44A3-A24E-077D0D59B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5340" b="16447"/>
          <a:stretch/>
        </p:blipFill>
        <p:spPr>
          <a:xfrm>
            <a:off x="115016" y="1801421"/>
            <a:ext cx="2437045" cy="3283598"/>
          </a:xfrm>
        </p:spPr>
      </p:pic>
      <p:sp>
        <p:nvSpPr>
          <p:cNvPr id="4" name="Прямоугольник 3"/>
          <p:cNvSpPr/>
          <p:nvPr/>
        </p:nvSpPr>
        <p:spPr>
          <a:xfrm>
            <a:off x="2987824" y="332656"/>
            <a:ext cx="3826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работают: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9634" y="875490"/>
            <a:ext cx="2790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Хафизова Регина Арсеналовна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6347" y="1055300"/>
            <a:ext cx="346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Яншина Татьяна Анатольевна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2684" y="875491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Тибичи Вилия Ивановна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736D881-C561-424C-9EF8-4F9FD8EA00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1" b="19718"/>
          <a:stretch/>
        </p:blipFill>
        <p:spPr>
          <a:xfrm>
            <a:off x="5601373" y="1801421"/>
            <a:ext cx="3459875" cy="32693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140D964-D571-4133-92EF-0E81F2D35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9051" r="13807" b="27949"/>
          <a:stretch/>
        </p:blipFill>
        <p:spPr>
          <a:xfrm>
            <a:off x="2710421" y="1782175"/>
            <a:ext cx="2769084" cy="33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66" y="642918"/>
            <a:ext cx="5264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93658" y="1536174"/>
            <a:ext cx="6156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психологическое здоровье сбережение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заимодействие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уманизация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 и принципов образовательной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16007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0262" y="692696"/>
            <a:ext cx="66980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младшей группе «Солнышко»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замечательных девочек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трудолюбивых мальчиков.</a:t>
            </a:r>
          </a:p>
          <a:p>
            <a:pPr algn="ctr"/>
            <a:endParaRPr lang="ru-RU" sz="2000" b="1" i="1" dirty="0"/>
          </a:p>
        </p:txBody>
      </p:sp>
      <p:pic>
        <p:nvPicPr>
          <p:cNvPr id="8" name="Содержимое 7" descr="mqOxbd7vC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657" r="11816" b="13454"/>
          <a:stretch>
            <a:fillRect/>
          </a:stretch>
        </p:blipFill>
        <p:spPr>
          <a:xfrm>
            <a:off x="1907704" y="1556792"/>
            <a:ext cx="5328592" cy="4140862"/>
          </a:xfrm>
        </p:spPr>
      </p:pic>
    </p:spTree>
    <p:extLst>
      <p:ext uri="{BB962C8B-B14F-4D97-AF65-F5344CB8AC3E}">
        <p14:creationId xmlns:p14="http://schemas.microsoft.com/office/powerpoint/2010/main" val="22568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90" y="1600200"/>
            <a:ext cx="3385420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982" y="0"/>
            <a:ext cx="200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«Режим дня»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500042"/>
          <a:ext cx="8501122" cy="60007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166903"/>
                <a:gridCol w="1334219"/>
              </a:tblGrid>
              <a:tr h="35125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Режимные моменты</a:t>
                      </a:r>
                      <a:endParaRPr lang="ru-RU" sz="1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Утренний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прием, игры, общение, самостоятельные игры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7.30 - 8.00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Утренняя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8.00 - 8.10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завтраку, завтрак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8.10 - 8.40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образовательной деятельности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8.40 - 9.00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НОД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(образовательные ситуации на игровой основе)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9.00 - 9.40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Самостоятельная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деятельность по интересам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9.40 - 10.00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Второй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завтрак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10.00 - 10.10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прогулке, прогулка, возвращение с прогулки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10.10 - 12.10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обеду, обед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12.10 - 12.50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 сну, сон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12.50 - 15.00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Постепенный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подъем, воздушные, водные процедуры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15.00 - 15.30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Полдник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15.30 - 15.50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Игры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досуги, общение и самостоятельная деятельность по интересам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15.50 - 16.50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Совместная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 с детьми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16.50 - 18.20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Ужин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17.40 - 18.00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06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Подготовка </a:t>
                      </a:r>
                      <a:r>
                        <a:rPr lang="ru-RU" sz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прогулке, прогулка, продолжение прогулки с родителями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18.00 - 19.30</a:t>
                      </a:r>
                      <a:endParaRPr lang="ru-RU" sz="1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90" y="1600200"/>
            <a:ext cx="3385420" cy="45259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6286" y="0"/>
            <a:ext cx="2538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«Сетка занятий»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3" y="714356"/>
          <a:ext cx="8786873" cy="47863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43488"/>
                <a:gridCol w="1613544"/>
                <a:gridCol w="1550246"/>
                <a:gridCol w="1467605"/>
                <a:gridCol w="1368916"/>
                <a:gridCol w="1643074"/>
              </a:tblGrid>
              <a:tr h="4241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Младшая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(3-4)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«Солнышко»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(группа №12)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речи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 (3 этаж)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Математическое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Физкультура (3этаж)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грамотности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lang="ru-RU" sz="14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 (3 этаж)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lang="ru-RU" sz="14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Физкультура (3этаж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-09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Ознакомление с окружающим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миром</a:t>
                      </a:r>
                    </a:p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Лепка/аппликация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-10</a:t>
                      </a:r>
                      <a:r>
                        <a:rPr lang="ru-RU" sz="1400" spc="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(на прогулке)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474">
                <a:tc gridSpan="6"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НОД -11.  Общее количество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часов в неделю</a:t>
                      </a:r>
                      <a:r>
                        <a:rPr lang="ru-RU" sz="1400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- 2 часа 45 мин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915" marR="4391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63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CDD5DB-CE68-4508-9BB4-A67EB2EE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5B61F2-9885-499B-960C-3E289A21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7371" y="0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Наши занятия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EkEWopAyaq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-532" b="23404"/>
          <a:stretch>
            <a:fillRect/>
          </a:stretch>
        </p:blipFill>
        <p:spPr>
          <a:xfrm>
            <a:off x="4355976" y="3645024"/>
            <a:ext cx="4680520" cy="2674583"/>
          </a:xfrm>
        </p:spPr>
      </p:pic>
      <p:pic>
        <p:nvPicPr>
          <p:cNvPr id="14" name="Рисунок 13" descr="ge4DnPaa9DA.jpg"/>
          <p:cNvPicPr>
            <a:picLocks noChangeAspect="1"/>
          </p:cNvPicPr>
          <p:nvPr/>
        </p:nvPicPr>
        <p:blipFill>
          <a:blip r:embed="rId4" cstate="print"/>
          <a:srcRect l="6016" t="6016" r="14277" b="15781"/>
          <a:stretch>
            <a:fillRect/>
          </a:stretch>
        </p:blipFill>
        <p:spPr>
          <a:xfrm>
            <a:off x="179512" y="1196752"/>
            <a:ext cx="4104456" cy="30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491</Words>
  <Application>Microsoft Office PowerPoint</Application>
  <PresentationFormat>Экран (4:3)</PresentationFormat>
  <Paragraphs>166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экскурсии</vt:lpstr>
      <vt:lpstr>Режимные моменты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 Windows</cp:lastModifiedBy>
  <cp:revision>89</cp:revision>
  <dcterms:created xsi:type="dcterms:W3CDTF">2021-10-20T08:40:10Z</dcterms:created>
  <dcterms:modified xsi:type="dcterms:W3CDTF">2023-10-17T09:24:22Z</dcterms:modified>
</cp:coreProperties>
</file>