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58" r:id="rId9"/>
    <p:sldId id="264" r:id="rId10"/>
    <p:sldId id="265" r:id="rId11"/>
    <p:sldId id="267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D257F96-51BD-4B49-A494-19C69CA185E4}">
          <p14:sldIdLst>
            <p14:sldId id="256"/>
            <p14:sldId id="257"/>
            <p14:sldId id="263"/>
            <p14:sldId id="262"/>
            <p14:sldId id="261"/>
            <p14:sldId id="260"/>
            <p14:sldId id="259"/>
            <p14:sldId id="258"/>
            <p14:sldId id="264"/>
            <p14:sldId id="265"/>
            <p14:sldId id="267"/>
            <p14:sldId id="269"/>
            <p14:sldId id="270"/>
            <p14:sldId id="271"/>
            <p14:sldId id="272"/>
          </p14:sldIdLst>
        </p14:section>
        <p14:section name="Раздел без заголовка" id="{647C87D0-78CC-44B7-86BD-69E3EF9BD7B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7658-2D8E-48AD-AB9E-28DF71C4F16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82F1D4A-DFA0-4D67-A122-25FE4908A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7658-2D8E-48AD-AB9E-28DF71C4F16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1D4A-DFA0-4D67-A122-25FE4908A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7658-2D8E-48AD-AB9E-28DF71C4F16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1D4A-DFA0-4D67-A122-25FE4908A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7658-2D8E-48AD-AB9E-28DF71C4F16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82F1D4A-DFA0-4D67-A122-25FE4908A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7658-2D8E-48AD-AB9E-28DF71C4F16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1D4A-DFA0-4D67-A122-25FE4908AC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7658-2D8E-48AD-AB9E-28DF71C4F16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1D4A-DFA0-4D67-A122-25FE4908A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7658-2D8E-48AD-AB9E-28DF71C4F16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E82F1D4A-DFA0-4D67-A122-25FE4908AC2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7658-2D8E-48AD-AB9E-28DF71C4F16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1D4A-DFA0-4D67-A122-25FE4908A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7658-2D8E-48AD-AB9E-28DF71C4F16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1D4A-DFA0-4D67-A122-25FE4908A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7658-2D8E-48AD-AB9E-28DF71C4F16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1D4A-DFA0-4D67-A122-25FE4908A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7658-2D8E-48AD-AB9E-28DF71C4F16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1D4A-DFA0-4D67-A122-25FE4908AC2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337658-2D8E-48AD-AB9E-28DF71C4F16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2F1D4A-DFA0-4D67-A122-25FE4908AC2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olenenok@tazovsky.yanao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83344" y="199033"/>
            <a:ext cx="6225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ОКРУГ ТАЗОВСКИЙ РАЙОН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образование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сад «Оленёнок»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8653" y="1597892"/>
            <a:ext cx="64746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Визитная карточка</a:t>
            </a:r>
          </a:p>
          <a:p>
            <a:pPr lvl="0" algn="ctr"/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ервой ранней </a:t>
            </a:r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</a:p>
          <a:p>
            <a:pPr lvl="0" algn="ctr"/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«Пчёлка»</a:t>
            </a:r>
            <a:endParaRPr lang="ru-RU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6871" y="5938984"/>
            <a:ext cx="219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Тазовский,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4" y="1907309"/>
            <a:ext cx="7467599" cy="45375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45010" y="2380165"/>
            <a:ext cx="5606472" cy="2522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14400" y="327065"/>
            <a:ext cx="240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Театральный центр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4184" y="1445904"/>
            <a:ext cx="300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сюжетно-ролевых игр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9347" y="1445902"/>
            <a:ext cx="253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семьи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63" y="3220030"/>
            <a:ext cx="5271684" cy="3285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7" y="981363"/>
            <a:ext cx="5517192" cy="32396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66984" y="397166"/>
            <a:ext cx="354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экспериментирования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6476" y="2601190"/>
            <a:ext cx="338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 природы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7"/>
          <a:stretch/>
        </p:blipFill>
        <p:spPr>
          <a:xfrm rot="5400000">
            <a:off x="-557071" y="1885951"/>
            <a:ext cx="5324765" cy="308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r="-1279"/>
          <a:stretch/>
        </p:blipFill>
        <p:spPr>
          <a:xfrm rot="5400000">
            <a:off x="3454400" y="2351778"/>
            <a:ext cx="5449459" cy="29947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r="4378"/>
          <a:stretch/>
        </p:blipFill>
        <p:spPr>
          <a:xfrm rot="5400000">
            <a:off x="7556688" y="2095317"/>
            <a:ext cx="5324765" cy="2667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49747" y="193964"/>
            <a:ext cx="264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конструирования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98109" y="520693"/>
            <a:ext cx="362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патриотического развития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4660" y="193964"/>
            <a:ext cx="211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6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660" y="235539"/>
            <a:ext cx="9439848" cy="575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015" y="692726"/>
            <a:ext cx="8410551" cy="564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8983" y="1154546"/>
            <a:ext cx="5394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90619" y="303051"/>
            <a:ext cx="7841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ОКРУГ ТАЗОВСКИЙ РАЙОН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 сад  «Оленёнок»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3021" y="1457212"/>
            <a:ext cx="75368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ул. Северная, 5,  п. Тазовский, Ямало-Ненецкий автономный округ, 629350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тел./факс:8 (34940)2-00-15/2-00-10, </a:t>
            </a:r>
          </a:p>
          <a:p>
            <a:pPr lvl="0" algn="ctr"/>
            <a:r>
              <a:rPr lang="en-US" b="1" dirty="0" err="1">
                <a:solidFill>
                  <a:prstClr val="black"/>
                </a:solidFill>
                <a:hlinkClick r:id="rId2"/>
              </a:rPr>
              <a:t>olenenok</a:t>
            </a:r>
            <a:r>
              <a:rPr lang="ru-RU" b="1" dirty="0">
                <a:solidFill>
                  <a:prstClr val="black"/>
                </a:solidFill>
                <a:hlinkClick r:id="rId2"/>
              </a:rPr>
              <a:t>@</a:t>
            </a:r>
            <a:r>
              <a:rPr lang="en-US" b="1" dirty="0" err="1">
                <a:solidFill>
                  <a:prstClr val="black"/>
                </a:solidFill>
                <a:hlinkClick r:id="rId2"/>
              </a:rPr>
              <a:t>tazovsky</a:t>
            </a:r>
            <a:r>
              <a:rPr lang="ru-RU" b="1" dirty="0">
                <a:solidFill>
                  <a:prstClr val="black"/>
                </a:solidFill>
                <a:hlinkClick r:id="rId2"/>
              </a:rPr>
              <a:t>.</a:t>
            </a:r>
            <a:r>
              <a:rPr lang="en-US" b="1" dirty="0" err="1">
                <a:solidFill>
                  <a:prstClr val="black"/>
                </a:solidFill>
                <a:hlinkClick r:id="rId2"/>
              </a:rPr>
              <a:t>yanao</a:t>
            </a:r>
            <a:r>
              <a:rPr lang="ru-RU" b="1" dirty="0">
                <a:solidFill>
                  <a:prstClr val="black"/>
                </a:solidFill>
                <a:hlinkClick r:id="rId2"/>
              </a:rPr>
              <a:t>.</a:t>
            </a:r>
            <a:r>
              <a:rPr lang="en-US" b="1" dirty="0" err="1">
                <a:solidFill>
                  <a:prstClr val="black"/>
                </a:solidFill>
                <a:hlinkClick r:id="rId2"/>
              </a:rPr>
              <a:t>ru</a:t>
            </a:r>
            <a:endParaRPr lang="ru-RU" b="1" dirty="0">
              <a:solidFill>
                <a:prstClr val="black"/>
              </a:solidFill>
            </a:endParaRPr>
          </a:p>
          <a:p>
            <a:pPr marL="285750" lvl="0" indent="-285750" algn="ctr"/>
            <a:r>
              <a:rPr lang="ru-RU" b="1" dirty="0">
                <a:solidFill>
                  <a:prstClr val="black"/>
                </a:solidFill>
              </a:rPr>
              <a:t>http://taz-olenenok.ru/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6073" y="3429004"/>
            <a:ext cx="757381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Административно-управленческий персонал</a:t>
            </a:r>
            <a:endParaRPr lang="ru-RU" sz="2400" b="1" i="1" dirty="0">
              <a:ln>
                <a:solidFill>
                  <a:srgbClr val="4623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i="1" dirty="0">
                <a:ln>
                  <a:solidFill>
                    <a:srgbClr val="4623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Зимина Елена Федоровна </a:t>
            </a:r>
            <a:r>
              <a:rPr lang="ru-RU" sz="2400" b="1" dirty="0">
                <a:ln>
                  <a:solidFill>
                    <a:srgbClr val="4623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>
                <a:ln>
                  <a:solidFill>
                    <a:srgbClr val="4623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заведующая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dirty="0">
              <a:ln>
                <a:solidFill>
                  <a:srgbClr val="4623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i="1" dirty="0">
                <a:ln>
                  <a:solidFill>
                    <a:srgbClr val="4623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Турченко Елена Александровна </a:t>
            </a:r>
            <a:r>
              <a:rPr lang="ru-RU" sz="2400" b="1" dirty="0">
                <a:ln>
                  <a:solidFill>
                    <a:srgbClr val="4623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>
                <a:ln>
                  <a:solidFill>
                    <a:srgbClr val="4623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заместитель заведующего по ВМР</a:t>
            </a:r>
          </a:p>
        </p:txBody>
      </p:sp>
    </p:spTree>
    <p:extLst>
      <p:ext uri="{BB962C8B-B14F-4D97-AF65-F5344CB8AC3E}">
        <p14:creationId xmlns:p14="http://schemas.microsoft.com/office/powerpoint/2010/main" val="40167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39311" y="106833"/>
            <a:ext cx="4313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группе работают:</a:t>
            </a:r>
            <a:endParaRPr lang="ru-RU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22362"/>
            <a:ext cx="3786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Абульхасанова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Алсу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Равильевна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воспитатель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8910" y="1122363"/>
            <a:ext cx="366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Власова Ульяна Вячеславовна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воспитатель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77050" y="1130223"/>
            <a:ext cx="299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Салиндер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Диана Юрьевна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младший воспитатель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75" y="1885154"/>
            <a:ext cx="2749425" cy="366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386943" y="1091584"/>
            <a:ext cx="33297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Ядне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Русина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Лыдаковна</a:t>
            </a:r>
            <a:r>
              <a:rPr lang="ru-RU" dirty="0" smtClean="0"/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младший воспитатель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0" y="1885154"/>
            <a:ext cx="2749426" cy="366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31" y="1885154"/>
            <a:ext cx="2051372" cy="3646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88" y="1897979"/>
            <a:ext cx="2735164" cy="3646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60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915" y="1625603"/>
            <a:ext cx="207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Логотип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74291" y="212837"/>
            <a:ext cx="5643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Первая рання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 lvl="0" algn="ctr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«Пчёлка»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2219608"/>
            <a:ext cx="247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Девиз группы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5583" y="2849831"/>
            <a:ext cx="3495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«Пчелками» зовемся,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расстаемся,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играем и поем,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весело живем!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260" r="95151">
                        <a14:foregroundMark x1="49738" y1="26204" x2="49738" y2="2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6" y="1413166"/>
            <a:ext cx="3556005" cy="5033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5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49966" y="372468"/>
            <a:ext cx="4692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работы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1820" y="1122363"/>
            <a:ext cx="63269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ru-RU" sz="2000" i="1" dirty="0">
                <a:solidFill>
                  <a:prstClr val="black"/>
                </a:solidFill>
              </a:rPr>
              <a:t>Сохранение и укрепление здоровья детей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000" i="1" dirty="0">
                <a:solidFill>
                  <a:prstClr val="black"/>
                </a:solidFill>
              </a:rPr>
              <a:t>физическое и психологическое </a:t>
            </a:r>
            <a:r>
              <a:rPr lang="ru-RU" sz="2000" i="1" dirty="0" err="1">
                <a:solidFill>
                  <a:prstClr val="black"/>
                </a:solidFill>
              </a:rPr>
              <a:t>здоровьесбережение</a:t>
            </a:r>
            <a:r>
              <a:rPr lang="ru-RU" sz="2000" i="1" dirty="0">
                <a:solidFill>
                  <a:prstClr val="black"/>
                </a:solidFill>
              </a:rPr>
              <a:t> детей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000" i="1" dirty="0">
                <a:solidFill>
                  <a:prstClr val="black"/>
                </a:solidFill>
              </a:rPr>
              <a:t>формирование навыков здорового образа жизни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000" i="1" dirty="0">
                <a:solidFill>
                  <a:prstClr val="black"/>
                </a:solidFill>
              </a:rPr>
              <a:t>обеспечение условий безопасности жизнедеятельности детей в ДОУ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000" i="1" dirty="0">
                <a:solidFill>
                  <a:prstClr val="black"/>
                </a:solidFill>
              </a:rPr>
              <a:t>формирование у воспитанников эмоционально-волевых качеств и общечеловеческих ценностей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000" i="1" dirty="0">
                <a:solidFill>
                  <a:prstClr val="black"/>
                </a:solidFill>
              </a:rPr>
              <a:t>взаимодействие с семьями детей на правах партнерства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000" i="1" dirty="0" err="1">
                <a:solidFill>
                  <a:prstClr val="black"/>
                </a:solidFill>
              </a:rPr>
              <a:t>гуманизация</a:t>
            </a:r>
            <a:r>
              <a:rPr lang="ru-RU" sz="2000" i="1" dirty="0">
                <a:solidFill>
                  <a:prstClr val="black"/>
                </a:solidFill>
              </a:rPr>
              <a:t> целей и принципов образовательной работы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21568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73239" y="238020"/>
            <a:ext cx="404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Наши «Пчёлки»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2"/>
          <a:stretch/>
        </p:blipFill>
        <p:spPr>
          <a:xfrm rot="5400000">
            <a:off x="429311" y="1579169"/>
            <a:ext cx="2770692" cy="18570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3" r="-8523"/>
          <a:stretch/>
        </p:blipFill>
        <p:spPr>
          <a:xfrm rot="5400000">
            <a:off x="8053201" y="1779635"/>
            <a:ext cx="3272071" cy="19575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54507" y="1122218"/>
            <a:ext cx="5126183" cy="23067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-2694" r="8956" b="-1178"/>
          <a:stretch/>
        </p:blipFill>
        <p:spPr>
          <a:xfrm rot="5400000">
            <a:off x="2597019" y="4159526"/>
            <a:ext cx="3031232" cy="19162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7442"/>
          <a:stretch/>
        </p:blipFill>
        <p:spPr>
          <a:xfrm rot="5400000">
            <a:off x="5724424" y="4146575"/>
            <a:ext cx="3031234" cy="19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06255" y="715772"/>
            <a:ext cx="67794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нашей группы</a:t>
            </a:r>
          </a:p>
          <a:p>
            <a:pPr lvl="0"/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способствует:</a:t>
            </a:r>
          </a:p>
          <a:p>
            <a:pPr lvl="0"/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гармоничному и всестороннему развитию детей;</a:t>
            </a:r>
          </a:p>
          <a:p>
            <a:pPr lvl="0"/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полноценному общению между детьми;</a:t>
            </a:r>
          </a:p>
          <a:p>
            <a:pPr lvl="0"/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дает возможность уединиться по желанию ребенка;</a:t>
            </a:r>
          </a:p>
          <a:p>
            <a:pPr lvl="0"/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помогает в реализации образовательной программы ДОУ;</a:t>
            </a:r>
          </a:p>
          <a:p>
            <a:pPr lvl="0"/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учитывает национально-культурные условия, в которых осуществляется образовательная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74538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38" y="168260"/>
            <a:ext cx="7906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Развивающая предметно-пространственная среда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группы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№5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«Пчёлка»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4" r="5051"/>
          <a:stretch/>
        </p:blipFill>
        <p:spPr>
          <a:xfrm rot="5400000">
            <a:off x="-346363" y="2347607"/>
            <a:ext cx="5200072" cy="308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 r="7963"/>
          <a:stretch/>
        </p:blipFill>
        <p:spPr>
          <a:xfrm rot="5400000">
            <a:off x="3440526" y="2587152"/>
            <a:ext cx="5073117" cy="2733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1" r="8956"/>
          <a:stretch/>
        </p:blipFill>
        <p:spPr>
          <a:xfrm rot="5400000">
            <a:off x="7274458" y="2322538"/>
            <a:ext cx="5200073" cy="3136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78873" y="788629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творческого развития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5248" y="1036441"/>
            <a:ext cx="197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2482" y="837160"/>
            <a:ext cx="205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До-ре-ми-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2"/>
          <a:stretch/>
        </p:blipFill>
        <p:spPr>
          <a:xfrm rot="5400000">
            <a:off x="-562407" y="2033229"/>
            <a:ext cx="5652800" cy="29534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95" y="1571046"/>
            <a:ext cx="6803815" cy="4765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09493" y="104941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дидактических игр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67272" y="1049410"/>
            <a:ext cx="272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все знать!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5269" y="209844"/>
            <a:ext cx="8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Гараж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</TotalTime>
  <Words>246</Words>
  <Application>Microsoft Office PowerPoint</Application>
  <PresentationFormat>Широкоэкранный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Franklin Gothic Book</vt:lpstr>
      <vt:lpstr>Franklin Gothic Medium</vt:lpstr>
      <vt:lpstr>Times New Roman</vt:lpstr>
      <vt:lpstr>Wingdings</vt:lpstr>
      <vt:lpstr>Wingdings 2</vt:lpstr>
      <vt:lpstr>Трек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Marsel</dc:creator>
  <cp:lastModifiedBy>Marsel</cp:lastModifiedBy>
  <cp:revision>14</cp:revision>
  <dcterms:created xsi:type="dcterms:W3CDTF">2023-10-08T11:22:15Z</dcterms:created>
  <dcterms:modified xsi:type="dcterms:W3CDTF">2023-10-26T12:32:31Z</dcterms:modified>
</cp:coreProperties>
</file>