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30"/>
  </p:notesMasterIdLst>
  <p:sldIdLst>
    <p:sldId id="256" r:id="rId2"/>
    <p:sldId id="260" r:id="rId3"/>
    <p:sldId id="261" r:id="rId4"/>
    <p:sldId id="262" r:id="rId5"/>
    <p:sldId id="263" r:id="rId6"/>
    <p:sldId id="264" r:id="rId7"/>
    <p:sldId id="266" r:id="rId8"/>
    <p:sldId id="267" r:id="rId9"/>
    <p:sldId id="286" r:id="rId10"/>
    <p:sldId id="287" r:id="rId11"/>
    <p:sldId id="290" r:id="rId12"/>
    <p:sldId id="291" r:id="rId13"/>
    <p:sldId id="265" r:id="rId14"/>
    <p:sldId id="268" r:id="rId15"/>
    <p:sldId id="282" r:id="rId16"/>
    <p:sldId id="283" r:id="rId17"/>
    <p:sldId id="284" r:id="rId18"/>
    <p:sldId id="270" r:id="rId19"/>
    <p:sldId id="281" r:id="rId20"/>
    <p:sldId id="271" r:id="rId21"/>
    <p:sldId id="272" r:id="rId22"/>
    <p:sldId id="288" r:id="rId23"/>
    <p:sldId id="289" r:id="rId24"/>
    <p:sldId id="273" r:id="rId25"/>
    <p:sldId id="276" r:id="rId26"/>
    <p:sldId id="279" r:id="rId27"/>
    <p:sldId id="285" r:id="rId28"/>
    <p:sldId id="280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2CBBF8-28AE-445C-AC39-9919BB5C1A06}" type="datetimeFigureOut">
              <a:rPr lang="ru-RU" smtClean="0"/>
              <a:pPr/>
              <a:t>23.09.2023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43BB5-CC1E-41DE-B277-12AA94CDA7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83528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23.09.2023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8675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23.09.2023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0982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23.09.2023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064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23.09.2023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8804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23.09.2023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3267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23.09.2023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2901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23.09.2023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3351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23.09.2023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82677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23.09.2023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1340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23.09.2023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66835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23.09.2023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6981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62F8B-9669-467A-BB3B-51800B7B4557}" type="datetimeFigureOut">
              <a:rPr lang="ru-RU" smtClean="0"/>
              <a:pPr/>
              <a:t>23.09.2023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87782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olenenok@tazovsky.yanao.ru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s://eduportal44.ru/Sudislavl/Kolokol/ds_K/SiteAssets/SitePages/%D0%92%D0%BE%D1%81%D0%BF%D0%B8%D1%82%D0%B0%D1%82%D0%B5%D0%BB%D1%8C%20%D0%9A%D0%B0%D0%B7%D0%B5%D0%B5%D0%B2%D0%B0%20%D0%9C%20%D0%90/%D1%84%D0%B0%D0%BD%D1%82%D0%B0%D0%B7%D1%91%D1%80%D1%8B%20%D0%B3%D1%80%D1%83%D0%BF%D0%BF%D0%B0%20%D0%A8%D0%B0%D1%80%D0%BE%D0%B2%D0%BE%D0%B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4293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adonius.club/uploads/posts/2022-02/thumbs/1644588121_23-adonius-club-p-fon-dlya-vipusknogo-v-detskom-sadu-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28662" y="285728"/>
            <a:ext cx="3221010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Центр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сюжетно-ролевых игр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«Аптека»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143504" y="357166"/>
            <a:ext cx="3214694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Центр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сюжетно-ролевых игр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«Магазин»</a:t>
            </a:r>
          </a:p>
        </p:txBody>
      </p:sp>
      <p:pic>
        <p:nvPicPr>
          <p:cNvPr id="13314" name="Picture 2" descr="C:\Users\никита\Desktop\20221220_1418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417218" y="2440774"/>
            <a:ext cx="4667282" cy="3500462"/>
          </a:xfrm>
          <a:prstGeom prst="rect">
            <a:avLst/>
          </a:prstGeom>
          <a:noFill/>
        </p:spPr>
      </p:pic>
      <p:pic>
        <p:nvPicPr>
          <p:cNvPr id="13315" name="Picture 3" descr="C:\Users\никита\Desktop\20221220_1417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175041" y="2318157"/>
            <a:ext cx="4943490" cy="37076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2018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adonius.club/uploads/posts/2022-02/thumbs/1644588121_23-adonius-club-p-fon-dlya-vipusknogo-v-detskom-sadu-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286116" y="214290"/>
            <a:ext cx="3221010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Центр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сюжетно-ролевых игр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«Кухня»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никита\Desktop\20221220_1422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643050"/>
            <a:ext cx="6786610" cy="49292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2018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adonius.club/uploads/posts/2022-02/thumbs/1644588121_23-adonius-club-p-fon-dlya-vipusknogo-v-detskom-sadu-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57224" y="428604"/>
            <a:ext cx="2079031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Центр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музыкальной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деятельности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285728"/>
            <a:ext cx="3000380" cy="12003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Центр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«Наша безопасность»</a:t>
            </a:r>
          </a:p>
        </p:txBody>
      </p:sp>
      <p:pic>
        <p:nvPicPr>
          <p:cNvPr id="15362" name="Picture 2" descr="C:\Users\никита\Desktop\20221220_142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121458" y="2550294"/>
            <a:ext cx="3828923" cy="2871692"/>
          </a:xfrm>
          <a:prstGeom prst="rect">
            <a:avLst/>
          </a:prstGeom>
          <a:noFill/>
        </p:spPr>
      </p:pic>
      <p:pic>
        <p:nvPicPr>
          <p:cNvPr id="15363" name="Picture 3" descr="C:\Users\никита\Desktop\20221220_1423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2571744"/>
            <a:ext cx="3905277" cy="29289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2018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adonius.club/uploads/posts/2022-02/thumbs/1644588121_23-adonius-club-p-fon-dlya-vipusknogo-v-detskom-sadu-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619672" y="1916832"/>
            <a:ext cx="5832648" cy="707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нашей средней группе «Фантазёры»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9 девочек и 11 мальчиков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018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adonius.club/uploads/posts/2022-02/thumbs/1644588121_23-adonius-club-p-fon-dlya-vipusknogo-v-detskom-sadu-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2196701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14348" y="3286124"/>
            <a:ext cx="1026243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Ильдар</a:t>
            </a:r>
            <a:endParaRPr lang="ru-RU" sz="2000" b="1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285728"/>
            <a:ext cx="230387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857620" y="3357562"/>
            <a:ext cx="960519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София </a:t>
            </a:r>
            <a:endParaRPr lang="ru-RU" sz="2000" b="1" dirty="0"/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214290"/>
            <a:ext cx="2071701" cy="298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6929454" y="3357562"/>
            <a:ext cx="130991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 smtClean="0"/>
              <a:t>Магдалина</a:t>
            </a:r>
            <a:endParaRPr lang="ru-RU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3643314"/>
            <a:ext cx="1879447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571472" y="6143644"/>
            <a:ext cx="800347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 smtClean="0"/>
              <a:t>Стёпа </a:t>
            </a:r>
            <a:endParaRPr lang="ru-RU" b="1" dirty="0"/>
          </a:p>
        </p:txBody>
      </p:sp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3857628"/>
            <a:ext cx="1928794" cy="25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Прямоугольник 14"/>
          <p:cNvSpPr/>
          <p:nvPr/>
        </p:nvSpPr>
        <p:spPr>
          <a:xfrm>
            <a:off x="3714744" y="6488668"/>
            <a:ext cx="1161152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 smtClean="0"/>
              <a:t>Каролина</a:t>
            </a:r>
            <a:endParaRPr lang="ru-RU" dirty="0"/>
          </a:p>
        </p:txBody>
      </p:sp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00826" y="3643314"/>
            <a:ext cx="2071702" cy="2786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Прямоугольник 16"/>
          <p:cNvSpPr/>
          <p:nvPr/>
        </p:nvSpPr>
        <p:spPr>
          <a:xfrm>
            <a:off x="7286644" y="6488668"/>
            <a:ext cx="681597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dirty="0" err="1" smtClean="0"/>
              <a:t>Ялне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2018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adonius.club/uploads/posts/2022-02/thumbs/1644588121_23-adonius-club-p-fon-dlya-vipusknogo-v-detskom-sadu-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14348" y="3286124"/>
            <a:ext cx="712054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Стас </a:t>
            </a:r>
            <a:endParaRPr lang="ru-RU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857620" y="3357562"/>
            <a:ext cx="966931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Эмиль </a:t>
            </a:r>
            <a:endParaRPr lang="ru-RU" sz="20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929454" y="3357562"/>
            <a:ext cx="1036759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 err="1" smtClean="0"/>
              <a:t>Астемир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71472" y="6143644"/>
            <a:ext cx="814647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dirty="0" smtClean="0"/>
              <a:t>Савва 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643306" y="6488668"/>
            <a:ext cx="814647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 smtClean="0"/>
              <a:t>Алина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7143768" y="6488668"/>
            <a:ext cx="1053302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 smtClean="0"/>
              <a:t>Максим </a:t>
            </a:r>
            <a:endParaRPr lang="ru-RU" dirty="0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7166"/>
            <a:ext cx="2196701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 descr="C:\Users\никита\Desktop\20221220_0841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905113" y="4238630"/>
            <a:ext cx="2476517" cy="1857388"/>
          </a:xfrm>
          <a:prstGeom prst="rect">
            <a:avLst/>
          </a:prstGeom>
          <a:noFill/>
        </p:spPr>
      </p:pic>
      <p:pic>
        <p:nvPicPr>
          <p:cNvPr id="2057" name="Picture 9" descr="C:\Users\никита\Desktop\20221220_0845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262703" y="952479"/>
            <a:ext cx="2476486" cy="1857364"/>
          </a:xfrm>
          <a:prstGeom prst="rect">
            <a:avLst/>
          </a:prstGeom>
          <a:noFill/>
        </p:spPr>
      </p:pic>
      <p:pic>
        <p:nvPicPr>
          <p:cNvPr id="20" name="Picture 10" descr="C:\Users\никита\Desktop\20221220_0846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2795200" y="776644"/>
            <a:ext cx="2784315" cy="2088236"/>
          </a:xfrm>
          <a:prstGeom prst="rect">
            <a:avLst/>
          </a:prstGeom>
          <a:noFill/>
        </p:spPr>
      </p:pic>
      <p:pic>
        <p:nvPicPr>
          <p:cNvPr id="2059" name="Picture 11" descr="C:\Users\никита\Desktop\20221220_0844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61570" y="4081778"/>
            <a:ext cx="2364704" cy="1773528"/>
          </a:xfrm>
          <a:prstGeom prst="rect">
            <a:avLst/>
          </a:prstGeom>
          <a:noFill/>
        </p:spPr>
      </p:pic>
      <p:pic>
        <p:nvPicPr>
          <p:cNvPr id="2060" name="Picture 12" descr="C:\Users\никита\Desktop\20221220_08421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6250793" y="4107661"/>
            <a:ext cx="2571768" cy="19288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2018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adonius.club/uploads/posts/2022-02/thumbs/1644588121_23-adonius-club-p-fon-dlya-vipusknogo-v-detskom-sadu-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14348" y="3286124"/>
            <a:ext cx="1063112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000" b="1" dirty="0" err="1" smtClean="0"/>
              <a:t>Рамзан</a:t>
            </a:r>
            <a:r>
              <a:rPr lang="ru-RU" sz="2000" b="1" dirty="0" smtClean="0"/>
              <a:t> </a:t>
            </a:r>
            <a:endParaRPr lang="ru-RU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857620" y="3357562"/>
            <a:ext cx="1351717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Доминика</a:t>
            </a:r>
            <a:endParaRPr lang="ru-RU" sz="20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929454" y="3357562"/>
            <a:ext cx="882486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 smtClean="0"/>
              <a:t>Гордей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71472" y="6143644"/>
            <a:ext cx="858697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 err="1" smtClean="0"/>
              <a:t>Аделя</a:t>
            </a: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643306" y="6215082"/>
            <a:ext cx="744114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 smtClean="0"/>
              <a:t>Амин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929454" y="6488668"/>
            <a:ext cx="910827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 smtClean="0"/>
              <a:t>Амина </a:t>
            </a:r>
            <a:endParaRPr lang="ru-RU" dirty="0"/>
          </a:p>
        </p:txBody>
      </p:sp>
      <p:pic>
        <p:nvPicPr>
          <p:cNvPr id="3074" name="Picture 2" descr="C:\Users\никита\Desktop\20221220_0845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024572" y="4048130"/>
            <a:ext cx="2667019" cy="2000264"/>
          </a:xfrm>
          <a:prstGeom prst="rect">
            <a:avLst/>
          </a:prstGeom>
          <a:noFill/>
        </p:spPr>
      </p:pic>
      <p:pic>
        <p:nvPicPr>
          <p:cNvPr id="3075" name="Picture 3" descr="C:\Users\никита\Desktop\20221220_0847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71470" y="642918"/>
            <a:ext cx="2857520" cy="2143140"/>
          </a:xfrm>
          <a:prstGeom prst="rect">
            <a:avLst/>
          </a:prstGeom>
          <a:noFill/>
        </p:spPr>
      </p:pic>
      <p:pic>
        <p:nvPicPr>
          <p:cNvPr id="3076" name="Picture 4" descr="C:\Users\никита\Desktop\20221109_1042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71406" y="4000504"/>
            <a:ext cx="2357454" cy="1928826"/>
          </a:xfrm>
          <a:prstGeom prst="rect">
            <a:avLst/>
          </a:prstGeom>
          <a:noFill/>
        </p:spPr>
      </p:pic>
      <p:pic>
        <p:nvPicPr>
          <p:cNvPr id="3077" name="Picture 5" descr="C:\Users\никита\Desktop\20221109_104350.jpg"/>
          <p:cNvPicPr>
            <a:picLocks noChangeAspect="1" noChangeArrowheads="1"/>
          </p:cNvPicPr>
          <p:nvPr/>
        </p:nvPicPr>
        <p:blipFill>
          <a:blip r:embed="rId6" cstate="print"/>
          <a:srcRect r="25819"/>
          <a:stretch>
            <a:fillRect/>
          </a:stretch>
        </p:blipFill>
        <p:spPr bwMode="auto">
          <a:xfrm rot="5400000">
            <a:off x="6043650" y="671467"/>
            <a:ext cx="2634657" cy="2148932"/>
          </a:xfrm>
          <a:prstGeom prst="rect">
            <a:avLst/>
          </a:prstGeom>
          <a:noFill/>
        </p:spPr>
      </p:pic>
      <p:pic>
        <p:nvPicPr>
          <p:cNvPr id="3078" name="Picture 6" descr="C:\Users\никита\Desktop\20221109_10404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14744" y="357166"/>
            <a:ext cx="1632585" cy="2753678"/>
          </a:xfrm>
          <a:prstGeom prst="rect">
            <a:avLst/>
          </a:prstGeom>
          <a:noFill/>
        </p:spPr>
      </p:pic>
      <p:pic>
        <p:nvPicPr>
          <p:cNvPr id="3079" name="Picture 7" descr="C:\Users\никита\Desktop\Screenshot_20221220-131832_Viber.jpg"/>
          <p:cNvPicPr>
            <a:picLocks noChangeAspect="1" noChangeArrowheads="1"/>
          </p:cNvPicPr>
          <p:nvPr/>
        </p:nvPicPr>
        <p:blipFill>
          <a:blip r:embed="rId8" cstate="print"/>
          <a:srcRect l="20000" b="34441"/>
          <a:stretch>
            <a:fillRect/>
          </a:stretch>
        </p:blipFill>
        <p:spPr bwMode="auto">
          <a:xfrm>
            <a:off x="3286116" y="4143380"/>
            <a:ext cx="1973050" cy="20717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2018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adonius.club/uploads/posts/2022-02/thumbs/1644588121_23-adonius-club-p-fon-dlya-vipusknogo-v-detskom-sadu-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428728" y="5500702"/>
            <a:ext cx="124361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 smtClean="0"/>
              <a:t>Святослав 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71472" y="614364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929454" y="6488668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215074" y="5643578"/>
            <a:ext cx="946093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 err="1" smtClean="0"/>
              <a:t>Дарина</a:t>
            </a:r>
            <a:endParaRPr lang="ru-RU" dirty="0"/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3" cstate="print"/>
          <a:srcRect r="52962"/>
          <a:stretch>
            <a:fillRect/>
          </a:stretch>
        </p:blipFill>
        <p:spPr bwMode="auto">
          <a:xfrm>
            <a:off x="500034" y="285728"/>
            <a:ext cx="3143272" cy="501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500042"/>
            <a:ext cx="3660460" cy="4904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2018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adonius.club/uploads/posts/2022-02/thumbs/1644588121_23-adonius-club-p-fon-dlya-vipusknogo-v-detskom-sadu-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85720" y="1285859"/>
          <a:ext cx="8572560" cy="5246715"/>
        </p:xfrm>
        <a:graphic>
          <a:graphicData uri="http://schemas.openxmlformats.org/drawingml/2006/table">
            <a:tbl>
              <a:tblPr/>
              <a:tblGrid>
                <a:gridCol w="6986436"/>
                <a:gridCol w="1586124"/>
              </a:tblGrid>
              <a:tr h="276143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Режимные моменты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Время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61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Утренний прием, игры, общение, самостоятельные игры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7.30 - 8.00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61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Утренняя гимнастика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8.00 – 8.10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61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Подготовка к завтраку, завтрак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8.10 - 8.40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61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Подготовка к образовательной деятельности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8.40 - 9.00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61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НОД (образовательные ситуации на игровой основе)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9.00 - 9.40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61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Самостоятельная деятельность по интересам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9.40 – 10.00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61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Второй завтрак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10.00 – 10.10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61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Подготовка к прогулке, прогулка, возвращение с прогулки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10.10 - 12.10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61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Подготовка к обеду, обед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12.10 - 12.50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61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Подготовка ко сну, сон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12.50- 15.00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61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Постепенный подъем, воздушные, водные процедуры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15.00 - 15.30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61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Полдник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15.30 - 15.50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522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Игры, досуги, общение и самостоятельная деятельность по интересам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15.50 - 16.50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61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Совместная деятельность педагога с детьми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16.50 - 18.20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61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Ужин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17.40 -18.00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522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Подготовка к прогулке, прогулка, продолжение прогулки с родителями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18.00-19.30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2928926" y="214290"/>
            <a:ext cx="5643602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Режим дня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</a:t>
            </a:r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средней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группе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Холодный период года (сентябрь-май)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018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adonius.club/uploads/posts/2022-02/thumbs/1644588121_23-adonius-club-p-fon-dlya-vipusknogo-v-detskom-sadu-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57158" y="1378458"/>
          <a:ext cx="8429684" cy="5265254"/>
        </p:xfrm>
        <a:graphic>
          <a:graphicData uri="http://schemas.openxmlformats.org/drawingml/2006/table">
            <a:tbl>
              <a:tblPr/>
              <a:tblGrid>
                <a:gridCol w="6883787"/>
                <a:gridCol w="1545897"/>
              </a:tblGrid>
              <a:tr h="293103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</a:rPr>
                        <a:t>Режимные моменты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</a:rPr>
                        <a:t>Время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31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</a:rPr>
                        <a:t>Утренний прием, игры, общение, самостоятельные игры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</a:rPr>
                        <a:t>7.30 - 8.15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31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</a:rPr>
                        <a:t>Утренняя гимнастика на участке детского сада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</a:rPr>
                        <a:t>8.15 – 8.25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31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</a:rPr>
                        <a:t>Завтрак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</a:rPr>
                        <a:t>8.25- 8.50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31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</a:rPr>
                        <a:t>Самостоятельные игры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</a:rPr>
                        <a:t>8.55 - 9.20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31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</a:rPr>
                        <a:t>Совместная организованная деятельность 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</a:rPr>
                        <a:t>9.20 – 10.00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31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</a:rPr>
                        <a:t>Второй завтрак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</a:rPr>
                        <a:t>10.00- 10.10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862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</a:rPr>
                        <a:t>Подготовка к прогулке, образовательная деятельность на прогулке, прогулка, возвращение с прогулки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</a:rPr>
                        <a:t>10.10 - 12.10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31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</a:rPr>
                        <a:t>Подготовка к обеду, обед 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</a:rPr>
                        <a:t>12.10 - 12.50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31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</a:rPr>
                        <a:t>Подготовка ко сну, сон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</a:rPr>
                        <a:t>12.50 - 15.00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31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</a:rPr>
                        <a:t>Постепенный подъем, воздушные, водные процедуры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</a:rPr>
                        <a:t>15.00 - 15.40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31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</a:rPr>
                        <a:t>Полдник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</a:rPr>
                        <a:t>15.30 - 15.50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809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</a:rPr>
                        <a:t>Игры, досуги, общение и самостоятельная деятельность по интересам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</a:rPr>
                        <a:t>15.50 – 17.40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31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</a:rPr>
                        <a:t>Ужин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</a:rPr>
                        <a:t>17.40-18.00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809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Times New Roman"/>
                          <a:cs typeface="Times New Roman"/>
                        </a:rPr>
                        <a:t>Подготовка к прогулке, прогулка, продолжение прогулки с родителями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Times New Roman"/>
                          <a:cs typeface="Times New Roman"/>
                        </a:rPr>
                        <a:t>18.00-19.30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2928926" y="357166"/>
            <a:ext cx="6000792" cy="76944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Теплый период года (июнь</a:t>
            </a:r>
            <a:r>
              <a:rPr lang="ru-RU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август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018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adonius.club/uploads/posts/2022-02/thumbs/1644588121_23-adonius-club-p-fon-dlya-vipusknogo-v-detskom-sadu-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857488" y="214290"/>
            <a:ext cx="4572000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ОКРУГ ТАЗОВСКИЙ РАЙОН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образование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Детский сад «Оленёнок»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28860" y="2357430"/>
            <a:ext cx="4786346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Визитная карточка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средней группы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«Фантазёры»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868" y="6000768"/>
            <a:ext cx="20394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Тазовский, 2023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018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adonius.club/uploads/posts/2022-02/thumbs/1644588121_23-adonius-club-p-fon-dlya-vipusknogo-v-detskom-sadu-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143240" y="428604"/>
            <a:ext cx="3500462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«Сетка занятий»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14476083"/>
              </p:ext>
            </p:extLst>
          </p:nvPr>
        </p:nvGraphicFramePr>
        <p:xfrm>
          <a:off x="457200" y="1628800"/>
          <a:ext cx="8507288" cy="4248472"/>
        </p:xfrm>
        <a:graphic>
          <a:graphicData uri="http://schemas.openxmlformats.org/drawingml/2006/table">
            <a:tbl>
              <a:tblPr firstRow="1" firstCol="1" bandRow="1"/>
              <a:tblGrid>
                <a:gridCol w="1476241"/>
                <a:gridCol w="1476241"/>
                <a:gridCol w="1418328"/>
                <a:gridCol w="1374894"/>
                <a:gridCol w="1380792"/>
                <a:gridCol w="1380792"/>
              </a:tblGrid>
              <a:tr h="328486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Средняя группа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(4-5)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«Фантазёры»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(группа № 9)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rgbClr val="365F9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rgbClr val="365F9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365F9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r>
                        <a:rPr lang="ru-RU" sz="1800" b="1" baseline="30000" dirty="0" smtClean="0">
                          <a:solidFill>
                            <a:srgbClr val="365F9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r>
                        <a:rPr lang="ru-RU" sz="1800" b="1" dirty="0" smtClean="0">
                          <a:solidFill>
                            <a:srgbClr val="365F9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-9</a:t>
                      </a:r>
                      <a:r>
                        <a:rPr lang="ru-RU" sz="1800" b="1" baseline="30000" dirty="0" smtClean="0">
                          <a:solidFill>
                            <a:srgbClr val="365F9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Музыка (3 этаж)</a:t>
                      </a:r>
                      <a:endParaRPr lang="ru-RU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r>
                        <a:rPr lang="ru-RU" sz="1800" b="1" spc="0" baseline="300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ru-RU" sz="1800" b="1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-09</a:t>
                      </a:r>
                      <a:r>
                        <a:rPr lang="ru-RU" sz="1800" b="1" spc="0" baseline="300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800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Ознакомление с окружающим миром</a:t>
                      </a:r>
                      <a:endParaRPr lang="ru-RU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rgbClr val="365F9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rgbClr val="365F9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365F9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r>
                        <a:rPr lang="ru-RU" sz="1800" b="1" baseline="30000" dirty="0" smtClean="0">
                          <a:solidFill>
                            <a:srgbClr val="365F9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r>
                        <a:rPr lang="ru-RU" sz="1800" b="1" dirty="0" smtClean="0">
                          <a:solidFill>
                            <a:srgbClr val="365F9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-9</a:t>
                      </a:r>
                      <a:r>
                        <a:rPr lang="ru-RU" sz="1800" b="1" baseline="30000" dirty="0" smtClean="0">
                          <a:solidFill>
                            <a:srgbClr val="365F9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Физкультура (3 этаж)</a:t>
                      </a:r>
                      <a:endParaRPr lang="ru-RU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r>
                        <a:rPr lang="ru-RU" sz="1800" b="1" spc="0" baseline="300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ru-RU" sz="1800" b="1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-09</a:t>
                      </a:r>
                      <a:r>
                        <a:rPr lang="ru-RU" sz="1800" b="1" spc="0" baseline="300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Математическое развитие</a:t>
                      </a:r>
                      <a:endParaRPr lang="ru-RU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rgbClr val="365F9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rgbClr val="365F9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365F9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r>
                        <a:rPr lang="ru-RU" sz="1800" b="1" baseline="30000" dirty="0" smtClean="0">
                          <a:solidFill>
                            <a:srgbClr val="365F9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r>
                        <a:rPr lang="ru-RU" sz="1800" b="1" dirty="0" smtClean="0">
                          <a:solidFill>
                            <a:srgbClr val="365F9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-9</a:t>
                      </a:r>
                      <a:r>
                        <a:rPr lang="ru-RU" sz="1800" b="1" baseline="30000" dirty="0" smtClean="0">
                          <a:solidFill>
                            <a:srgbClr val="365F9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Музыка (3 этаж)</a:t>
                      </a:r>
                      <a:endParaRPr lang="ru-RU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r>
                        <a:rPr lang="ru-RU" sz="1800" b="1" spc="0" baseline="300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ru-RU" sz="1800" b="1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-09</a:t>
                      </a:r>
                      <a:r>
                        <a:rPr lang="ru-RU" sz="1800" b="1" spc="0" baseline="300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речи</a:t>
                      </a:r>
                      <a:endParaRPr lang="ru-RU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800" b="1" spc="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800" b="1" spc="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r>
                        <a:rPr lang="ru-RU" sz="1800" b="1" spc="0" baseline="300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r>
                        <a:rPr lang="ru-RU" sz="1800" b="1" spc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-09</a:t>
                      </a:r>
                      <a:r>
                        <a:rPr lang="ru-RU" sz="1800" b="1" spc="0" baseline="300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Основы грамотности</a:t>
                      </a:r>
                      <a:r>
                        <a:rPr lang="ru-RU" sz="1800" b="1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365F9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365F9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1800" b="1" baseline="30000" dirty="0">
                          <a:solidFill>
                            <a:srgbClr val="365F9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r>
                        <a:rPr lang="ru-RU" sz="1800" b="1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-9</a:t>
                      </a:r>
                      <a:r>
                        <a:rPr lang="ru-RU" sz="1800" b="1" spc="0" baseline="300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Физкультура (3 этаж)</a:t>
                      </a:r>
                      <a:endParaRPr lang="ru-RU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800" b="1" spc="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800" b="1" spc="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r>
                        <a:rPr lang="ru-RU" sz="1800" b="1" spc="0" baseline="300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r>
                        <a:rPr lang="ru-RU" sz="1800" b="1" spc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-09</a:t>
                      </a:r>
                      <a:r>
                        <a:rPr lang="ru-RU" sz="1800" b="1" spc="0" baseline="300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Ознакомление с миром природы</a:t>
                      </a:r>
                      <a:endParaRPr lang="ru-RU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800" b="1" spc="0" baseline="300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ru-RU" sz="1800" b="1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-10</a:t>
                      </a:r>
                      <a:r>
                        <a:rPr lang="ru-RU" sz="1800" b="1" spc="0" baseline="300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Физкультура</a:t>
                      </a:r>
                      <a:endParaRPr lang="ru-RU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(на прогулке)</a:t>
                      </a:r>
                      <a:endParaRPr lang="ru-RU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636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800" b="1" spc="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ru-RU" sz="1800" b="1" spc="0" baseline="300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r>
                        <a:rPr lang="ru-RU" sz="1800" b="1" spc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-16</a:t>
                      </a:r>
                      <a:r>
                        <a:rPr lang="ru-RU" sz="1800" b="1" spc="0" baseline="300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Рисование</a:t>
                      </a:r>
                      <a:endParaRPr lang="ru-RU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spc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800" b="1" spc="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ru-RU" sz="1800" b="1" spc="0" baseline="300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r>
                        <a:rPr lang="ru-RU" sz="1800" b="1" spc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-16</a:t>
                      </a:r>
                      <a:r>
                        <a:rPr lang="ru-RU" sz="1800" b="1" spc="0" baseline="300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Лепка/аппликация</a:t>
                      </a:r>
                      <a:endParaRPr lang="ru-RU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85" marR="592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2018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adonius.club/uploads/posts/2022-02/thumbs/1644588121_23-adonius-club-p-fon-dlya-vipusknogo-v-detskom-sadu-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714744" y="142852"/>
            <a:ext cx="2000264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Фото с ОО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никита\Desktop\20221206_0909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857232"/>
            <a:ext cx="3286148" cy="2464611"/>
          </a:xfrm>
          <a:prstGeom prst="rect">
            <a:avLst/>
          </a:prstGeom>
          <a:noFill/>
        </p:spPr>
      </p:pic>
      <p:pic>
        <p:nvPicPr>
          <p:cNvPr id="8195" name="Picture 3" descr="C:\Users\никита\Desktop\20221208_0912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857232"/>
            <a:ext cx="3214710" cy="2411033"/>
          </a:xfrm>
          <a:prstGeom prst="rect">
            <a:avLst/>
          </a:prstGeom>
          <a:noFill/>
        </p:spPr>
      </p:pic>
      <p:pic>
        <p:nvPicPr>
          <p:cNvPr id="8196" name="Picture 4" descr="C:\Users\никита\Desktop\20221209_0909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3609276"/>
            <a:ext cx="3162168" cy="2748290"/>
          </a:xfrm>
          <a:prstGeom prst="rect">
            <a:avLst/>
          </a:prstGeom>
          <a:noFill/>
        </p:spPr>
      </p:pic>
      <p:pic>
        <p:nvPicPr>
          <p:cNvPr id="8197" name="Picture 5" descr="C:\Users\никита\Desktop\20221216_0933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3786190"/>
            <a:ext cx="3500462" cy="26253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2018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adonius.club/uploads/posts/2022-02/thumbs/1644588121_23-adonius-club-p-fon-dlya-vipusknogo-v-detskom-sadu-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714744" y="142852"/>
            <a:ext cx="2000264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Фото с ОО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никита\Desktop\20221220_0913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785794"/>
            <a:ext cx="3305044" cy="2478783"/>
          </a:xfrm>
          <a:prstGeom prst="rect">
            <a:avLst/>
          </a:prstGeom>
          <a:noFill/>
        </p:spPr>
      </p:pic>
      <p:pic>
        <p:nvPicPr>
          <p:cNvPr id="9219" name="Picture 3" descr="C:\Users\никита\Desktop\20221125_1619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000108"/>
            <a:ext cx="3429024" cy="2571768"/>
          </a:xfrm>
          <a:prstGeom prst="rect">
            <a:avLst/>
          </a:prstGeom>
          <a:noFill/>
        </p:spPr>
      </p:pic>
      <p:pic>
        <p:nvPicPr>
          <p:cNvPr id="9220" name="Picture 4" descr="C:\Users\никита\Desktop\20221206_0944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3643314"/>
            <a:ext cx="3924173" cy="29431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2018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adonius.club/uploads/posts/2022-02/thumbs/1644588121_23-adonius-club-p-fon-dlya-vipusknogo-v-detskom-sadu-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714744" y="142852"/>
            <a:ext cx="2000264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Фото с ОО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никита\Desktop\20221202_093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857232"/>
            <a:ext cx="3352669" cy="2514502"/>
          </a:xfrm>
          <a:prstGeom prst="rect">
            <a:avLst/>
          </a:prstGeom>
          <a:noFill/>
        </p:spPr>
      </p:pic>
      <p:pic>
        <p:nvPicPr>
          <p:cNvPr id="10243" name="Picture 3" descr="C:\Users\никита\Desktop\20221207_0918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714356"/>
            <a:ext cx="3500462" cy="2625347"/>
          </a:xfrm>
          <a:prstGeom prst="rect">
            <a:avLst/>
          </a:prstGeom>
          <a:noFill/>
        </p:spPr>
      </p:pic>
      <p:pic>
        <p:nvPicPr>
          <p:cNvPr id="10244" name="Picture 4" descr="C:\Users\никита\Desktop\20221207_1653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2536016" y="3393282"/>
            <a:ext cx="3143273" cy="33575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2018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adonius.club/uploads/posts/2022-02/thumbs/1644588121_23-adonius-club-p-fon-dlya-vipusknogo-v-detskom-sadu-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488" y="0"/>
            <a:ext cx="4392488" cy="95410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«Наши прогулки и экскурсии» </a:t>
            </a:r>
          </a:p>
        </p:txBody>
      </p:sp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85728"/>
            <a:ext cx="2053824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8398" y="545910"/>
            <a:ext cx="2071702" cy="2762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1071545"/>
            <a:ext cx="3143272" cy="2357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3000372"/>
            <a:ext cx="2571736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3571876"/>
            <a:ext cx="2071702" cy="2762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29322" y="3429000"/>
            <a:ext cx="2571750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2018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adonius.club/uploads/posts/2022-02/thumbs/1644588121_23-adonius-club-p-fon-dlya-vipusknogo-v-detskom-sadu-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00430" y="357166"/>
            <a:ext cx="214033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«Наше творчество»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57165"/>
            <a:ext cx="2214578" cy="295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78" y="785794"/>
            <a:ext cx="2035983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857233"/>
            <a:ext cx="221457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71604" y="3643314"/>
            <a:ext cx="2214546" cy="295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 descr="C:\Users\никита\Desktop\IMG-20221216-WA000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86446" y="3571876"/>
            <a:ext cx="2303876" cy="30718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2018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adonius.club/uploads/posts/2022-02/thumbs/1644588121_23-adonius-club-p-fon-dlya-vipusknogo-v-detskom-sadu-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964965" y="92076"/>
            <a:ext cx="3787896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«Вместе с папой и мамой»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C:\Users\никита\Desktop\IMG-a9c019cd6bdf5ff4fa46f44395d1d359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714356"/>
            <a:ext cx="2000264" cy="2667019"/>
          </a:xfrm>
          <a:prstGeom prst="rect">
            <a:avLst/>
          </a:prstGeom>
          <a:noFill/>
        </p:spPr>
      </p:pic>
      <p:pic>
        <p:nvPicPr>
          <p:cNvPr id="4099" name="Picture 3" descr="C:\Users\никита\Desktop\IMG-de255e679225132c36afc4f52af563c7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642918"/>
            <a:ext cx="2071702" cy="2762269"/>
          </a:xfrm>
          <a:prstGeom prst="rect">
            <a:avLst/>
          </a:prstGeom>
          <a:noFill/>
        </p:spPr>
      </p:pic>
      <p:pic>
        <p:nvPicPr>
          <p:cNvPr id="4100" name="Picture 4" descr="C:\Users\никита\Desktop\IMG-dcffca1b65227aaf6517796cf1d37719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785794"/>
            <a:ext cx="2005979" cy="2786082"/>
          </a:xfrm>
          <a:prstGeom prst="rect">
            <a:avLst/>
          </a:prstGeom>
          <a:noFill/>
        </p:spPr>
      </p:pic>
      <p:pic>
        <p:nvPicPr>
          <p:cNvPr id="4101" name="Picture 5" descr="C:\Users\никита\Desktop\IMG-a49b5128a3f4a429a6d945f05615fa62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00232" y="3714752"/>
            <a:ext cx="2000264" cy="2667018"/>
          </a:xfrm>
          <a:prstGeom prst="rect">
            <a:avLst/>
          </a:prstGeom>
          <a:noFill/>
        </p:spPr>
      </p:pic>
      <p:pic>
        <p:nvPicPr>
          <p:cNvPr id="4102" name="Picture 6" descr="C:\Users\никита\Desktop\IMG-46771a1ede0eb53167f832130af26576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2066" y="3786190"/>
            <a:ext cx="2000264" cy="28645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2018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adonius.club/uploads/posts/2022-02/thumbs/1644588121_23-adonius-club-p-fon-dlya-vipusknogo-v-detskom-sadu-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964965" y="92076"/>
            <a:ext cx="3787896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«Вместе с папой и мамой»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C:\Users\никита\Desktop\IMG-103dab397f950f103644affe1c008eef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714488"/>
            <a:ext cx="3419282" cy="3857652"/>
          </a:xfrm>
          <a:prstGeom prst="rect">
            <a:avLst/>
          </a:prstGeom>
          <a:noFill/>
        </p:spPr>
      </p:pic>
      <p:pic>
        <p:nvPicPr>
          <p:cNvPr id="5123" name="Picture 3" descr="C:\Users\никита\Desktop\20221124_183235.jpg"/>
          <p:cNvPicPr>
            <a:picLocks noChangeAspect="1" noChangeArrowheads="1"/>
          </p:cNvPicPr>
          <p:nvPr/>
        </p:nvPicPr>
        <p:blipFill>
          <a:blip r:embed="rId4" cstate="print"/>
          <a:srcRect l="11667" t="4444" r="20000" b="22222"/>
          <a:stretch>
            <a:fillRect/>
          </a:stretch>
        </p:blipFill>
        <p:spPr bwMode="auto">
          <a:xfrm rot="5400000">
            <a:off x="4753842" y="2032712"/>
            <a:ext cx="3994034" cy="32147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2018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adonius.club/uploads/posts/2022-02/thumbs/1644588121_23-adonius-club-p-fon-dlya-vipusknogo-v-detskom-sadu-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857356" y="1500174"/>
            <a:ext cx="59293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i="1" dirty="0" smtClean="0"/>
              <a:t>До новых </a:t>
            </a:r>
          </a:p>
          <a:p>
            <a:pPr algn="ctr"/>
            <a:r>
              <a:rPr lang="ru-RU" sz="8000" b="1" i="1" dirty="0" smtClean="0"/>
              <a:t>встреч!</a:t>
            </a:r>
            <a:endParaRPr lang="ru-RU" sz="8000" b="1" i="1" dirty="0"/>
          </a:p>
        </p:txBody>
      </p:sp>
    </p:spTree>
    <p:extLst>
      <p:ext uri="{BB962C8B-B14F-4D97-AF65-F5344CB8AC3E}">
        <p14:creationId xmlns:p14="http://schemas.microsoft.com/office/powerpoint/2010/main" xmlns="" val="242018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adonius.club/uploads/posts/2022-02/thumbs/1644588121_23-adonius-club-p-fon-dlya-vipusknogo-v-detskom-sadu-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214290"/>
            <a:ext cx="9144000" cy="15696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МУНИЦИПАЛЬНЫЙ ОКРУГ ТАЗОВСКИЙ РАЙОН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Муниципальное бюджетное  дошкольное образовательное учреждение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детский  сад  «Оленёнок»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928802"/>
            <a:ext cx="8143932" cy="163121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ул. Северная, 5,  п. Тазовский, Ямало-Ненецкий автономный округ, 629350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тел./факс:8 (34940)2-00-15/2-00-10, </a:t>
            </a:r>
          </a:p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  <a:hlinkClick r:id="rId3"/>
              </a:rPr>
              <a:t>olenenok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>@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  <a:hlinkClick r:id="rId3"/>
              </a:rPr>
              <a:t>tazovsky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>.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  <a:hlinkClick r:id="rId3"/>
              </a:rPr>
              <a:t>yanao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>.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  <a:hlinkClick r:id="rId3"/>
              </a:rPr>
              <a:t>ru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http://taz-olenenok.ru/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14480" y="3714752"/>
            <a:ext cx="5643570" cy="197592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Административно-управленческий персонал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endParaRPr lang="ru-RU" i="1" dirty="0" smtClean="0">
              <a:ln>
                <a:solidFill>
                  <a:srgbClr val="462300"/>
                </a:solidFill>
              </a:ln>
              <a:solidFill>
                <a:srgbClr val="663300"/>
              </a:solidFill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dirty="0" smtClean="0">
                <a:ln>
                  <a:solidFill>
                    <a:srgbClr val="462300"/>
                  </a:solidFill>
                </a:ln>
                <a:solidFill>
                  <a:srgbClr val="663300"/>
                </a:solidFill>
              </a:rPr>
              <a:t>Зимина Елена Фёдоровна - </a:t>
            </a:r>
            <a:r>
              <a:rPr lang="ru-RU" dirty="0" smtClean="0">
                <a:ln>
                  <a:solidFill>
                    <a:srgbClr val="462300"/>
                  </a:solidFill>
                </a:ln>
                <a:solidFill>
                  <a:srgbClr val="663300"/>
                </a:solidFill>
              </a:rPr>
              <a:t>заведующий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i="1" dirty="0" err="1" smtClean="0">
                <a:ln>
                  <a:solidFill>
                    <a:srgbClr val="462300"/>
                  </a:solidFill>
                </a:ln>
                <a:solidFill>
                  <a:srgbClr val="663300"/>
                </a:solidFill>
              </a:rPr>
              <a:t>Турченко</a:t>
            </a:r>
            <a:r>
              <a:rPr lang="ru-RU" i="1" dirty="0" smtClean="0">
                <a:ln>
                  <a:solidFill>
                    <a:srgbClr val="462300"/>
                  </a:solidFill>
                </a:ln>
                <a:solidFill>
                  <a:srgbClr val="663300"/>
                </a:solidFill>
              </a:rPr>
              <a:t> Елена Александровна </a:t>
            </a:r>
            <a:r>
              <a:rPr lang="ru-RU" dirty="0" smtClean="0">
                <a:ln>
                  <a:solidFill>
                    <a:srgbClr val="462300"/>
                  </a:solidFill>
                </a:ln>
                <a:solidFill>
                  <a:srgbClr val="663300"/>
                </a:solidFill>
              </a:rPr>
              <a:t>– 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dirty="0" smtClean="0">
                <a:ln>
                  <a:solidFill>
                    <a:srgbClr val="462300"/>
                  </a:solidFill>
                </a:ln>
                <a:solidFill>
                  <a:srgbClr val="663300"/>
                </a:solidFill>
              </a:rPr>
              <a:t>Заместитель заведующего по ВМР</a:t>
            </a:r>
          </a:p>
          <a:p>
            <a:pPr algn="ctr"/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018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adonius.club/uploads/posts/2022-02/thumbs/1644588121_23-adonius-club-p-fon-dlya-vipusknogo-v-detskom-sadu-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928926" y="285728"/>
            <a:ext cx="5000660" cy="707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группе работают: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5357826"/>
            <a:ext cx="3071834" cy="12003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Воспитатель: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Сусой Полина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Нюдковна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0628" y="5357826"/>
            <a:ext cx="4143372" cy="12003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оспитатель: </a:t>
            </a:r>
          </a:p>
          <a:p>
            <a:pPr algn="ctr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Выздоагэ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Дарья Вячеславовна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0112" y="1489389"/>
            <a:ext cx="2592288" cy="34573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5241" y="1489389"/>
            <a:ext cx="2664296" cy="359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018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adonius.club/uploads/posts/2022-02/thumbs/1644588121_23-adonius-club-p-fon-dlya-vipusknogo-v-detskom-sadu-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572000" y="0"/>
            <a:ext cx="4572000" cy="95410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Средняя группа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«Фантазёры»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 descr="https://sun9-30.userapi.com/s/v1/ig2/tSzhnGtI8D9ZQ-acDw5a5dDzDux6wUcXy6xyVKkNn5voFvbjB31TKsXiDk1VepLRSN6ZEcPzQMajpgobsqY0ERFb.jpg?size=1077x1077&amp;quality=96&amp;crop=1,1,1077,1077&amp;ava=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500306"/>
            <a:ext cx="3643338" cy="364333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5720" y="1357298"/>
            <a:ext cx="2864823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Логотип группы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8" name="Picture 6" descr="https://shablonia.ru/image/cache/data/stendi/skarmanami/detskie/nash-deviz-80x100-500x500.jpg"/>
          <p:cNvPicPr>
            <a:picLocks noChangeAspect="1" noChangeArrowheads="1"/>
          </p:cNvPicPr>
          <p:nvPr/>
        </p:nvPicPr>
        <p:blipFill>
          <a:blip r:embed="rId4"/>
          <a:srcRect l="10500" r="32499" b="31000"/>
          <a:stretch>
            <a:fillRect/>
          </a:stretch>
        </p:blipFill>
        <p:spPr bwMode="auto">
          <a:xfrm>
            <a:off x="4572000" y="2071678"/>
            <a:ext cx="4416187" cy="42148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2018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adonius.club/uploads/posts/2022-02/thumbs/1644588121_23-adonius-club-p-fon-dlya-vipusknogo-v-detskom-sadu-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57488" y="214290"/>
            <a:ext cx="6106415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Приоритетные направления работы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1305342"/>
            <a:ext cx="8429684" cy="52629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Сохранение и укрепление здоровья детей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физическое и психологическое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здоровьесбережение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детей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формирование навыков здорового образа жизни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обеспечение условий безопасности жизнедеятельности детей в ДОУ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формирование у воспитанников эмоционально-волевых качеств и общечеловеческих ценностей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взаимодействие с семьями детей на правах партнерства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гуманизация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целей и принципов образовательной работы с детьми</a:t>
            </a:r>
          </a:p>
        </p:txBody>
      </p:sp>
    </p:spTree>
    <p:extLst>
      <p:ext uri="{BB962C8B-B14F-4D97-AF65-F5344CB8AC3E}">
        <p14:creationId xmlns:p14="http://schemas.microsoft.com/office/powerpoint/2010/main" xmlns="" val="242018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adonius.club/uploads/posts/2022-02/thumbs/1644588121_23-adonius-club-p-fon-dlya-vipusknogo-v-detskom-sadu-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00034" y="642918"/>
            <a:ext cx="8426586" cy="12003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Развивающая предметно-пространственная среда (РППС)- это психологически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благоприятная обстановка группы, помещений детского сада , а так же  прилегающей территории ,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наполненная  разнообразными игровыми предметами.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3116"/>
            <a:ext cx="4404360" cy="3303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071678"/>
            <a:ext cx="3303270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2018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adonius.club/uploads/posts/2022-02/thumbs/1644588121_23-adonius-club-p-fon-dlya-vipusknogo-v-detskom-sadu-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C:\Users\никита\Desktop\20221215_0846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9499" y="2155022"/>
            <a:ext cx="4667283" cy="3500462"/>
          </a:xfrm>
          <a:prstGeom prst="rect">
            <a:avLst/>
          </a:prstGeom>
          <a:noFill/>
        </p:spPr>
      </p:pic>
      <p:pic>
        <p:nvPicPr>
          <p:cNvPr id="7171" name="Picture 3" descr="C:\Users\никита\Desktop\20221215_0851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486073" y="2157605"/>
            <a:ext cx="4759383" cy="373027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28662" y="285728"/>
            <a:ext cx="2693046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Центр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театрализованной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деятельности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43504" y="357166"/>
            <a:ext cx="3214694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Центр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экспериментирования </a:t>
            </a:r>
          </a:p>
        </p:txBody>
      </p:sp>
    </p:spTree>
    <p:extLst>
      <p:ext uri="{BB962C8B-B14F-4D97-AF65-F5344CB8AC3E}">
        <p14:creationId xmlns:p14="http://schemas.microsoft.com/office/powerpoint/2010/main" xmlns="" val="242018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adonius.club/uploads/posts/2022-02/thumbs/1644588121_23-adonius-club-p-fon-dlya-vipusknogo-v-detskom-sadu-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57224" y="571480"/>
            <a:ext cx="2708050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Центр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«Мир вокруг нас»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43504" y="357166"/>
            <a:ext cx="3214694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Центр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«Изостудия» </a:t>
            </a:r>
          </a:p>
        </p:txBody>
      </p:sp>
      <p:pic>
        <p:nvPicPr>
          <p:cNvPr id="12290" name="Picture 2" descr="C:\Users\никита\Desktop\20221215_140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571612"/>
            <a:ext cx="4071966" cy="4357718"/>
          </a:xfrm>
          <a:prstGeom prst="rect">
            <a:avLst/>
          </a:prstGeom>
          <a:noFill/>
        </p:spPr>
      </p:pic>
      <p:pic>
        <p:nvPicPr>
          <p:cNvPr id="12291" name="Picture 3" descr="C:\Users\никита\Desktop\20221220_1415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607719" y="2035959"/>
            <a:ext cx="4572032" cy="37862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2018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1486</TotalTime>
  <Words>622</Words>
  <Application>Microsoft Office PowerPoint</Application>
  <PresentationFormat>Экран (4:3)</PresentationFormat>
  <Paragraphs>220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Пользователь Windows</cp:lastModifiedBy>
  <cp:revision>116</cp:revision>
  <dcterms:created xsi:type="dcterms:W3CDTF">2021-10-20T08:40:10Z</dcterms:created>
  <dcterms:modified xsi:type="dcterms:W3CDTF">2023-09-23T16:39:01Z</dcterms:modified>
</cp:coreProperties>
</file>